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1"/>
  </p:notesMasterIdLst>
  <p:sldIdLst>
    <p:sldId id="256" r:id="rId2"/>
    <p:sldId id="257" r:id="rId3"/>
    <p:sldId id="258" r:id="rId4"/>
    <p:sldId id="259" r:id="rId5"/>
    <p:sldId id="260" r:id="rId6"/>
    <p:sldId id="261" r:id="rId7"/>
    <p:sldId id="263" r:id="rId8"/>
    <p:sldId id="264" r:id="rId9"/>
    <p:sldId id="262" r:id="rId10"/>
    <p:sldId id="265" r:id="rId11"/>
    <p:sldId id="266" r:id="rId12"/>
    <p:sldId id="268" r:id="rId13"/>
    <p:sldId id="267" r:id="rId14"/>
    <p:sldId id="269" r:id="rId15"/>
    <p:sldId id="270" r:id="rId16"/>
    <p:sldId id="271" r:id="rId17"/>
    <p:sldId id="272" r:id="rId18"/>
    <p:sldId id="285" r:id="rId19"/>
    <p:sldId id="286" r:id="rId20"/>
    <p:sldId id="273" r:id="rId21"/>
    <p:sldId id="275" r:id="rId22"/>
    <p:sldId id="276" r:id="rId23"/>
    <p:sldId id="287" r:id="rId24"/>
    <p:sldId id="274" r:id="rId25"/>
    <p:sldId id="278" r:id="rId26"/>
    <p:sldId id="279" r:id="rId27"/>
    <p:sldId id="280" r:id="rId28"/>
    <p:sldId id="282" r:id="rId29"/>
    <p:sldId id="283" r:id="rId3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679"/>
  </p:normalViewPr>
  <p:slideViewPr>
    <p:cSldViewPr snapToGrid="0" snapToObjects="1">
      <p:cViewPr varScale="1">
        <p:scale>
          <a:sx n="112" d="100"/>
          <a:sy n="112" d="100"/>
        </p:scale>
        <p:origin x="576"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notesMaster" Target="notesMasters/notesMaster1.xml"/><Relationship Id="rId32" Type="http://schemas.openxmlformats.org/officeDocument/2006/relationships/presProps" Target="presProps.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viewProps" Target="viewProps.xml"/><Relationship Id="rId34" Type="http://schemas.openxmlformats.org/officeDocument/2006/relationships/theme" Target="theme/theme1.xml"/><Relationship Id="rId35"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46CC61-2E22-4346-9735-96D767A36C5A}" type="datetimeFigureOut">
              <a:rPr kumimoji="1" lang="ja-JP" altLang="en-US" smtClean="0"/>
              <a:t>2017/8/5</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C415F4-B0FA-B24F-BDDE-2B851EBCFFF2}" type="slidenum">
              <a:rPr kumimoji="1" lang="ja-JP" altLang="en-US" smtClean="0"/>
              <a:t>‹#›</a:t>
            </a:fld>
            <a:endParaRPr kumimoji="1" lang="ja-JP" altLang="en-US"/>
          </a:p>
        </p:txBody>
      </p:sp>
    </p:spTree>
    <p:extLst>
      <p:ext uri="{BB962C8B-B14F-4D97-AF65-F5344CB8AC3E}">
        <p14:creationId xmlns:p14="http://schemas.microsoft.com/office/powerpoint/2010/main" val="431859065"/>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CEC415F4-B0FA-B24F-BDDE-2B851EBCFFF2}" type="slidenum">
              <a:rPr kumimoji="1" lang="ja-JP" altLang="en-US" smtClean="0"/>
              <a:t>17</a:t>
            </a:fld>
            <a:endParaRPr kumimoji="1" lang="ja-JP" altLang="en-US"/>
          </a:p>
        </p:txBody>
      </p:sp>
    </p:spTree>
    <p:extLst>
      <p:ext uri="{BB962C8B-B14F-4D97-AF65-F5344CB8AC3E}">
        <p14:creationId xmlns:p14="http://schemas.microsoft.com/office/powerpoint/2010/main" val="19080622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CEC415F4-B0FA-B24F-BDDE-2B851EBCFFF2}" type="slidenum">
              <a:rPr kumimoji="1" lang="ja-JP" altLang="en-US" smtClean="0"/>
              <a:t>18</a:t>
            </a:fld>
            <a:endParaRPr kumimoji="1" lang="ja-JP" altLang="en-US"/>
          </a:p>
        </p:txBody>
      </p:sp>
    </p:spTree>
    <p:extLst>
      <p:ext uri="{BB962C8B-B14F-4D97-AF65-F5344CB8AC3E}">
        <p14:creationId xmlns:p14="http://schemas.microsoft.com/office/powerpoint/2010/main" val="5014922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CEC415F4-B0FA-B24F-BDDE-2B851EBCFFF2}" type="slidenum">
              <a:rPr kumimoji="1" lang="ja-JP" altLang="en-US" smtClean="0"/>
              <a:t>19</a:t>
            </a:fld>
            <a:endParaRPr kumimoji="1" lang="ja-JP" altLang="en-US"/>
          </a:p>
        </p:txBody>
      </p:sp>
    </p:spTree>
    <p:extLst>
      <p:ext uri="{BB962C8B-B14F-4D97-AF65-F5344CB8AC3E}">
        <p14:creationId xmlns:p14="http://schemas.microsoft.com/office/powerpoint/2010/main" val="13122115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pic>
        <p:nvPicPr>
          <p:cNvPr id="7" name="Picture 6"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ja-JP" altLang="en-US" smtClean="0"/>
              <a:t>マスター タイトルの書式設定</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smtClean="0"/>
              <a:t>マスター サブタイトルの書式設定</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48A87A34-81AB-432B-8DAE-1953F412C126}" type="datetimeFigureOut">
              <a:rPr lang="en-US" dirty="0"/>
              <a:t>8/5/17</a:t>
            </a:fld>
            <a:endParaRPr lang="en-US" dirty="0"/>
          </a:p>
        </p:txBody>
      </p:sp>
      <p:sp>
        <p:nvSpPr>
          <p:cNvPr id="5" name="Footer Placeholder 4"/>
          <p:cNvSpPr>
            <a:spLocks noGrp="1"/>
          </p:cNvSpPr>
          <p:nvPr>
            <p:ph type="ftr" sz="quarter" idx="11"/>
          </p:nvPr>
        </p:nvSpPr>
        <p:spPr>
          <a:xfrm>
            <a:off x="1371600" y="4323845"/>
            <a:ext cx="6400800" cy="365125"/>
          </a:xfrm>
        </p:spPr>
        <p:txBody>
          <a:bodyPr/>
          <a:lstStyle/>
          <a:p>
            <a:endParaRPr lang="en-US" dirty="0"/>
          </a:p>
        </p:txBody>
      </p:sp>
      <p:sp>
        <p:nvSpPr>
          <p:cNvPr id="6" name="Slide Number Placeholder 5"/>
          <p:cNvSpPr>
            <a:spLocks noGrp="1"/>
          </p:cNvSpPr>
          <p:nvPr>
            <p:ph type="sldNum" sz="quarter" idx="12"/>
          </p:nvPr>
        </p:nvSpPr>
        <p:spPr>
          <a:xfrm>
            <a:off x="8077200" y="1430866"/>
            <a:ext cx="2743200"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パノラマ写真 (キャプション付き)">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ja-JP" altLang="en-US" smtClean="0"/>
              <a:t>マスター タイトルの書式設定</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smtClean="0"/>
              <a:t>プレースホルダーまでドラッグするかアイコンをクリックして図を追加</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48A87A34-81AB-432B-8DAE-1953F412C126}" type="datetimeFigureOut">
              <a:rPr lang="en-US" dirty="0"/>
              <a:t>8/5/17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タイトルとキャプション">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ja-JP" altLang="en-US" smtClean="0"/>
              <a:t>マスター タイトルの書式設定</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smtClean="0"/>
              <a:t>マスター テキストの書式設定</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dirty="0"/>
              <a:pPr/>
              <a:t>8/5/17</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引用 (キャプション付き)">
    <p:spTree>
      <p:nvGrpSpPr>
        <p:cNvPr id="1" name=""/>
        <p:cNvGrpSpPr/>
        <p:nvPr/>
      </p:nvGrpSpPr>
      <p:grpSpPr>
        <a:xfrm>
          <a:off x="0" y="0"/>
          <a:ext cx="0" cy="0"/>
          <a:chOff x="0" y="0"/>
          <a:chExt cx="0" cy="0"/>
        </a:xfrm>
      </p:grpSpPr>
      <p:pic>
        <p:nvPicPr>
          <p:cNvPr id="13" name="Picture 12"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ja-JP" altLang="en-US" smtClean="0"/>
              <a:t>マスター タイトルの書式設定</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smtClean="0"/>
              <a:t>マスター テキストの書式設定</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smtClean="0"/>
              <a:t>マスター テキストの書式設定</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dirty="0"/>
              <a:pPr/>
              <a:t>8/5/17</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名札">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ja-JP" altLang="en-US" smtClean="0"/>
              <a:t>マスター タイトルの書式設定</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smtClean="0"/>
              <a:t>マスター テキストの書式設定</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48A87A34-81AB-432B-8DAE-1953F412C126}" type="datetimeFigureOut">
              <a:rPr lang="en-US" dirty="0"/>
              <a:pPr/>
              <a:t>8/5/17</a:t>
            </a:fld>
            <a:endParaRPr lang="en-US" dirty="0"/>
          </a:p>
        </p:txBody>
      </p:sp>
      <p:sp>
        <p:nvSpPr>
          <p:cNvPr id="6" name="Footer Placeholder 5"/>
          <p:cNvSpPr>
            <a:spLocks noGrp="1"/>
          </p:cNvSpPr>
          <p:nvPr>
            <p:ph type="ftr" sz="quarter" idx="11"/>
          </p:nvPr>
        </p:nvSpPr>
        <p:spPr>
          <a:xfrm>
            <a:off x="685800" y="378883"/>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列">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ja-JP" altLang="en-US" smtClean="0"/>
              <a:t>マスター タイトルの書式設定</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smtClean="0"/>
              <a:t>マスター テキストの書式設定</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smtClean="0"/>
              <a:t>マスター テキストの書式設定</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smtClean="0"/>
              <a:t>マスター テキストの書式設定</a:t>
            </a:r>
          </a:p>
        </p:txBody>
      </p:sp>
      <p:sp>
        <p:nvSpPr>
          <p:cNvPr id="3" name="Date Placeholder 2"/>
          <p:cNvSpPr>
            <a:spLocks noGrp="1"/>
          </p:cNvSpPr>
          <p:nvPr>
            <p:ph type="dt" sz="half" idx="10"/>
          </p:nvPr>
        </p:nvSpPr>
        <p:spPr/>
        <p:txBody>
          <a:bodyPr/>
          <a:lstStyle/>
          <a:p>
            <a:fld id="{48A87A34-81AB-432B-8DAE-1953F412C126}" type="datetimeFigureOut">
              <a:rPr lang="en-US" dirty="0"/>
              <a:t>8/5/17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つの画像列">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ja-JP" altLang="en-US" smtClean="0"/>
              <a:t>マスター タイトルの書式設定</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ja-JP" altLang="en-US" smtClean="0"/>
              <a:t>プレースホルダーまでドラッグするかアイコンをクリックして図を追加</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smtClean="0"/>
              <a:t>マスター テキストの書式設定</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ja-JP" altLang="en-US" smtClean="0"/>
              <a:t>プレースホルダーまでドラッグするかアイコンをクリックして図を追加</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smtClean="0"/>
              <a:t>マスター テキストの書式設定</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ja-JP" altLang="en-US" smtClean="0"/>
              <a:t>プレースホルダーまでドラッグするかアイコンをクリックして図を追加</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smtClean="0"/>
              <a:t>マスター テキストの書式設定</a:t>
            </a:r>
          </a:p>
        </p:txBody>
      </p:sp>
      <p:sp>
        <p:nvSpPr>
          <p:cNvPr id="3" name="Date Placeholder 2"/>
          <p:cNvSpPr>
            <a:spLocks noGrp="1"/>
          </p:cNvSpPr>
          <p:nvPr>
            <p:ph type="dt" sz="half" idx="10"/>
          </p:nvPr>
        </p:nvSpPr>
        <p:spPr/>
        <p:txBody>
          <a:bodyPr/>
          <a:lstStyle/>
          <a:p>
            <a:fld id="{48A87A34-81AB-432B-8DAE-1953F412C126}" type="datetimeFigureOut">
              <a:rPr lang="en-US" dirty="0"/>
              <a:t>8/5/17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8/5/17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縦書きタイトルと縦書きテキスト">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48A87A34-81AB-432B-8DAE-1953F412C126}" type="datetimeFigureOut">
              <a:rPr lang="en-US" dirty="0"/>
              <a:pPr/>
              <a:t>8/5/17</a:t>
            </a:fld>
            <a:endParaRPr lang="en-US" dirty="0"/>
          </a:p>
        </p:txBody>
      </p:sp>
      <p:sp>
        <p:nvSpPr>
          <p:cNvPr id="5" name="Footer Placeholder 4"/>
          <p:cNvSpPr>
            <a:spLocks noGrp="1"/>
          </p:cNvSpPr>
          <p:nvPr>
            <p:ph type="ftr" sz="quarter" idx="11"/>
          </p:nvPr>
        </p:nvSpPr>
        <p:spPr>
          <a:xfrm>
            <a:off x="685800" y="381000"/>
            <a:ext cx="6991492" cy="36512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Content Placeholder 2"/>
          <p:cNvSpPr>
            <a:spLocks noGrp="1"/>
          </p:cNvSpPr>
          <p:nvPr>
            <p:ph idx="1"/>
          </p:nvPr>
        </p:nvSpPr>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8/5/17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セクション見出し">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smtClean="0"/>
              <a:t>マスター テキストの書式設定</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dirty="0"/>
              <a:pPr/>
              <a:t>8/5/17</a:t>
            </a:fld>
            <a:endParaRPr lang="en-US" dirty="0"/>
          </a:p>
        </p:txBody>
      </p:sp>
      <p:sp>
        <p:nvSpPr>
          <p:cNvPr id="5" name="Footer Placeholder 4"/>
          <p:cNvSpPr>
            <a:spLocks noGrp="1"/>
          </p:cNvSpPr>
          <p:nvPr>
            <p:ph type="ftr" sz="quarter" idx="11"/>
          </p:nvPr>
        </p:nvSpPr>
        <p:spPr>
          <a:xfrm>
            <a:off x="685800" y="381001"/>
            <a:ext cx="6991492" cy="36406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8/5/17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4" name="Content Placeholder 3"/>
          <p:cNvSpPr>
            <a:spLocks noGrp="1"/>
          </p:cNvSpPr>
          <p:nvPr>
            <p:ph sz="half" idx="2"/>
          </p:nvPr>
        </p:nvSpPr>
        <p:spPr>
          <a:xfrm>
            <a:off x="685800" y="3132666"/>
            <a:ext cx="5311775" cy="3086019"/>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6" name="Content Placeholder 5"/>
          <p:cNvSpPr>
            <a:spLocks noGrp="1"/>
          </p:cNvSpPr>
          <p:nvPr>
            <p:ph sz="quarter" idx="4"/>
          </p:nvPr>
        </p:nvSpPr>
        <p:spPr>
          <a:xfrm>
            <a:off x="6172200" y="3132666"/>
            <a:ext cx="5334000" cy="3086019"/>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8/5/17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8/5/17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8/5/17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ja-JP" altLang="en-US" smtClean="0"/>
              <a:t>マスター タイトルの書式設定</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48A87A34-81AB-432B-8DAE-1953F412C126}" type="datetimeFigureOut">
              <a:rPr lang="en-US" dirty="0"/>
              <a:t>8/5/17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ja-JP" altLang="en-US" smtClean="0"/>
              <a:t>マスター タイトルの書式設定</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smtClean="0"/>
              <a:t>プレースホルダーまでドラッグするかアイコンをクリックして図を追加</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48A87A34-81AB-432B-8DAE-1953F412C126}" type="datetimeFigureOut">
              <a:rPr lang="en-US" dirty="0"/>
              <a:t>8/5/17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theme" Target="../theme/theme1.xml"/><Relationship Id="rId19"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C0-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8/5/17</a:t>
            </a:fld>
            <a:endParaRPr lang="en-US" dirty="0"/>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r" defTabSz="914400" rtl="0" eaLnBrk="1" latinLnBrk="0" hangingPunct="1">
        <a:lnSpc>
          <a:spcPct val="90000"/>
        </a:lnSpc>
        <a:spcBef>
          <a:spcPct val="0"/>
        </a:spcBef>
        <a:buNone/>
        <a:defRPr kumimoji="1"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6.png"/></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0.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 Id="rId3"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lstStyle/>
          <a:p>
            <a:r>
              <a:rPr lang="ja-JP" altLang="en-US" dirty="0"/>
              <a:t>出品ファイル作成 </a:t>
            </a:r>
            <a:r>
              <a:rPr lang="ja-JP" altLang="en-US" dirty="0" smtClean="0"/>
              <a:t>ツール</a:t>
            </a:r>
            <a:r>
              <a:rPr lang="ja-JP" altLang="en-US" dirty="0"/>
              <a:t/>
            </a:r>
            <a:br>
              <a:rPr lang="ja-JP" altLang="en-US" dirty="0"/>
            </a:br>
            <a:r>
              <a:rPr lang="ja-JP" altLang="en-US" dirty="0" smtClean="0">
                <a:latin typeface="HGSSoeiKakugothicUB" charset="-128"/>
                <a:ea typeface="HGSSoeiKakugothicUB" charset="-128"/>
                <a:cs typeface="HGSSoeiKakugothicUB" charset="-128"/>
              </a:rPr>
              <a:t>セットアップ</a:t>
            </a:r>
            <a:endParaRPr kumimoji="1" lang="ja-JP" altLang="en-US" dirty="0">
              <a:latin typeface="HGSSoeiKakugothicUB" charset="-128"/>
              <a:ea typeface="HGSSoeiKakugothicUB" charset="-128"/>
              <a:cs typeface="HGSSoeiKakugothicUB" charset="-128"/>
            </a:endParaRPr>
          </a:p>
        </p:txBody>
      </p:sp>
      <p:sp>
        <p:nvSpPr>
          <p:cNvPr id="3" name="サブタイトル 2"/>
          <p:cNvSpPr>
            <a:spLocks noGrp="1"/>
          </p:cNvSpPr>
          <p:nvPr>
            <p:ph type="subTitle" idx="1"/>
          </p:nvPr>
        </p:nvSpPr>
        <p:spPr/>
        <p:txBody>
          <a:bodyPr/>
          <a:lstStyle/>
          <a:p>
            <a:r>
              <a:rPr kumimoji="1" lang="en-US" altLang="ja-JP" dirty="0" smtClean="0"/>
              <a:t>Amazon</a:t>
            </a:r>
            <a:r>
              <a:rPr kumimoji="1" lang="ja-JP" altLang="en-US" dirty="0" smtClean="0"/>
              <a:t>輸入出品ファイル作成</a:t>
            </a:r>
            <a:r>
              <a:rPr kumimoji="1" lang="ja-JP" altLang="en-US" smtClean="0"/>
              <a:t>ツール</a:t>
            </a:r>
            <a:r>
              <a:rPr kumimoji="1" lang="en-US" altLang="ja-JP" smtClean="0"/>
              <a:t> </a:t>
            </a:r>
            <a:r>
              <a:rPr kumimoji="1" lang="en-US" altLang="ja-JP" smtClean="0"/>
              <a:t>ver1.21</a:t>
            </a:r>
            <a:endParaRPr kumimoji="1" lang="ja-JP" altLang="en-US" dirty="0"/>
          </a:p>
        </p:txBody>
      </p:sp>
    </p:spTree>
    <p:extLst>
      <p:ext uri="{BB962C8B-B14F-4D97-AF65-F5344CB8AC3E}">
        <p14:creationId xmlns:p14="http://schemas.microsoft.com/office/powerpoint/2010/main" val="973653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データベースのセットアップ</a:t>
            </a:r>
            <a:endParaRPr kumimoji="1" lang="ja-JP" altLang="en-US" dirty="0"/>
          </a:p>
        </p:txBody>
      </p:sp>
      <p:sp>
        <p:nvSpPr>
          <p:cNvPr id="3" name="コンテンツ プレースホルダー 2"/>
          <p:cNvSpPr>
            <a:spLocks noGrp="1"/>
          </p:cNvSpPr>
          <p:nvPr>
            <p:ph idx="1"/>
          </p:nvPr>
        </p:nvSpPr>
        <p:spPr/>
        <p:txBody>
          <a:bodyPr/>
          <a:lstStyle/>
          <a:p>
            <a:r>
              <a:rPr lang="ja-JP" altLang="en-US" dirty="0" smtClean="0"/>
              <a:t>以下のような</a:t>
            </a:r>
            <a:r>
              <a:rPr lang="ja-JP" altLang="en-US" dirty="0"/>
              <a:t>「</a:t>
            </a:r>
            <a:r>
              <a:rPr lang="en-US" altLang="ja-JP" dirty="0" err="1"/>
              <a:t>phpMyAdmin</a:t>
            </a:r>
            <a:r>
              <a:rPr lang="ja-JP" altLang="en-US" dirty="0"/>
              <a:t>」</a:t>
            </a:r>
            <a:r>
              <a:rPr lang="ja-JP" altLang="en-US" dirty="0" smtClean="0"/>
              <a:t>画面が開きます。</a:t>
            </a:r>
            <a:endParaRPr lang="en-US" altLang="ja-JP" dirty="0" smtClean="0"/>
          </a:p>
          <a:p>
            <a:r>
              <a:rPr lang="ja-JP" altLang="en-US" dirty="0" smtClean="0"/>
              <a:t>画面上部の「データベース」をクリックします。</a:t>
            </a:r>
            <a:endParaRPr lang="en-US" altLang="ja-JP" dirty="0" smtClean="0"/>
          </a:p>
          <a:p>
            <a:endParaRPr kumimoji="1" lang="en-US" altLang="ja-JP" dirty="0" smtClean="0"/>
          </a:p>
          <a:p>
            <a:endParaRPr kumimoji="1" lang="ja-JP" altLang="en-US" dirty="0"/>
          </a:p>
        </p:txBody>
      </p:sp>
      <p:pic>
        <p:nvPicPr>
          <p:cNvPr id="6" name="図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10510" y="3281737"/>
            <a:ext cx="5064760" cy="3074107"/>
          </a:xfrm>
          <a:prstGeom prst="rect">
            <a:avLst/>
          </a:prstGeom>
        </p:spPr>
      </p:pic>
    </p:spTree>
    <p:extLst>
      <p:ext uri="{BB962C8B-B14F-4D97-AF65-F5344CB8AC3E}">
        <p14:creationId xmlns:p14="http://schemas.microsoft.com/office/powerpoint/2010/main" val="3977097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データベースのセットアップ</a:t>
            </a:r>
            <a:endParaRPr kumimoji="1" lang="ja-JP" altLang="en-US" dirty="0"/>
          </a:p>
        </p:txBody>
      </p:sp>
      <p:sp>
        <p:nvSpPr>
          <p:cNvPr id="3" name="コンテンツ プレースホルダー 2"/>
          <p:cNvSpPr>
            <a:spLocks noGrp="1"/>
          </p:cNvSpPr>
          <p:nvPr>
            <p:ph idx="1"/>
          </p:nvPr>
        </p:nvSpPr>
        <p:spPr/>
        <p:txBody>
          <a:bodyPr/>
          <a:lstStyle/>
          <a:p>
            <a:r>
              <a:rPr lang="ja-JP" altLang="en-US" dirty="0" smtClean="0"/>
              <a:t>以下のような画面が開きます。</a:t>
            </a:r>
            <a:endParaRPr lang="en-US" altLang="ja-JP" dirty="0" smtClean="0"/>
          </a:p>
          <a:p>
            <a:r>
              <a:rPr lang="ja-JP" altLang="en-US" dirty="0" smtClean="0"/>
              <a:t>「</a:t>
            </a:r>
            <a:r>
              <a:rPr lang="en-US" altLang="ja-JP" dirty="0" err="1" smtClean="0"/>
              <a:t>import_system</a:t>
            </a:r>
            <a:r>
              <a:rPr lang="ja-JP" altLang="en-US" dirty="0" smtClean="0"/>
              <a:t>」を入力し「</a:t>
            </a:r>
            <a:r>
              <a:rPr lang="en-US" altLang="ja-JP" dirty="0" smtClean="0"/>
              <a:t>utf8-general_ci</a:t>
            </a:r>
            <a:r>
              <a:rPr lang="ja-JP" altLang="en-US" dirty="0" smtClean="0"/>
              <a:t>」をドロップダウンで選び「作成」ボタンをクリックします。</a:t>
            </a:r>
            <a:endParaRPr lang="en-US" altLang="ja-JP" dirty="0" smtClean="0"/>
          </a:p>
          <a:p>
            <a:endParaRPr lang="en-US" altLang="ja-JP" dirty="0" smtClean="0"/>
          </a:p>
        </p:txBody>
      </p:sp>
      <p:pic>
        <p:nvPicPr>
          <p:cNvPr id="4" name="図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98470" y="3394710"/>
            <a:ext cx="5479982" cy="3326130"/>
          </a:xfrm>
          <a:prstGeom prst="rect">
            <a:avLst/>
          </a:prstGeom>
        </p:spPr>
      </p:pic>
    </p:spTree>
    <p:extLst>
      <p:ext uri="{BB962C8B-B14F-4D97-AF65-F5344CB8AC3E}">
        <p14:creationId xmlns:p14="http://schemas.microsoft.com/office/powerpoint/2010/main" val="18559254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データベースのセットアップ</a:t>
            </a:r>
            <a:endParaRPr kumimoji="1" lang="ja-JP" altLang="en-US" dirty="0"/>
          </a:p>
        </p:txBody>
      </p:sp>
      <p:sp>
        <p:nvSpPr>
          <p:cNvPr id="3" name="コンテンツ プレースホルダー 2"/>
          <p:cNvSpPr>
            <a:spLocks noGrp="1"/>
          </p:cNvSpPr>
          <p:nvPr>
            <p:ph idx="1"/>
          </p:nvPr>
        </p:nvSpPr>
        <p:spPr/>
        <p:txBody>
          <a:bodyPr/>
          <a:lstStyle/>
          <a:p>
            <a:r>
              <a:rPr lang="ja-JP" altLang="en-US" dirty="0" smtClean="0"/>
              <a:t>以下のような画面が開きます。</a:t>
            </a:r>
            <a:endParaRPr lang="en-US" altLang="ja-JP" dirty="0" smtClean="0"/>
          </a:p>
          <a:p>
            <a:r>
              <a:rPr lang="ja-JP" altLang="en-US" dirty="0" smtClean="0"/>
              <a:t>画面左に「</a:t>
            </a:r>
            <a:r>
              <a:rPr lang="en-US" altLang="ja-JP" dirty="0" err="1" smtClean="0"/>
              <a:t>import_system</a:t>
            </a:r>
            <a:r>
              <a:rPr lang="ja-JP" altLang="en-US" dirty="0" smtClean="0"/>
              <a:t>」が表示されていれば成功です。</a:t>
            </a:r>
            <a:endParaRPr lang="en-US" altLang="ja-JP" dirty="0" smtClean="0"/>
          </a:p>
          <a:p>
            <a:r>
              <a:rPr lang="ja-JP" altLang="en-US" dirty="0" smtClean="0"/>
              <a:t>続けて、画面上部の「</a:t>
            </a:r>
            <a:r>
              <a:rPr lang="en-US" altLang="ja-JP" dirty="0" smtClean="0"/>
              <a:t>SQL</a:t>
            </a:r>
            <a:r>
              <a:rPr lang="ja-JP" altLang="en-US" dirty="0" smtClean="0"/>
              <a:t>」をクリックします。</a:t>
            </a:r>
            <a:endParaRPr lang="en-US" altLang="ja-JP" dirty="0" smtClean="0"/>
          </a:p>
          <a:p>
            <a:endParaRPr lang="en-US" altLang="ja-JP" dirty="0" smtClean="0"/>
          </a:p>
        </p:txBody>
      </p:sp>
      <p:pic>
        <p:nvPicPr>
          <p:cNvPr id="4" name="図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76220" y="3435939"/>
            <a:ext cx="5053330" cy="3067169"/>
          </a:xfrm>
          <a:prstGeom prst="rect">
            <a:avLst/>
          </a:prstGeom>
        </p:spPr>
      </p:pic>
    </p:spTree>
    <p:extLst>
      <p:ext uri="{BB962C8B-B14F-4D97-AF65-F5344CB8AC3E}">
        <p14:creationId xmlns:p14="http://schemas.microsoft.com/office/powerpoint/2010/main" val="460980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データベースのセットアップ</a:t>
            </a:r>
            <a:endParaRPr kumimoji="1" lang="ja-JP" altLang="en-US" dirty="0"/>
          </a:p>
        </p:txBody>
      </p:sp>
      <p:sp>
        <p:nvSpPr>
          <p:cNvPr id="3" name="コンテンツ プレースホルダー 2"/>
          <p:cNvSpPr>
            <a:spLocks noGrp="1"/>
          </p:cNvSpPr>
          <p:nvPr>
            <p:ph idx="1"/>
          </p:nvPr>
        </p:nvSpPr>
        <p:spPr/>
        <p:txBody>
          <a:bodyPr/>
          <a:lstStyle/>
          <a:p>
            <a:r>
              <a:rPr lang="ja-JP" altLang="en-US" dirty="0" smtClean="0"/>
              <a:t>同封の「</a:t>
            </a:r>
            <a:r>
              <a:rPr lang="en-US" altLang="ja-JP" dirty="0"/>
              <a:t> </a:t>
            </a:r>
            <a:r>
              <a:rPr lang="en-US" altLang="ja-JP" dirty="0" err="1"/>
              <a:t>import_system.sql</a:t>
            </a:r>
            <a:r>
              <a:rPr lang="en-US" altLang="ja-JP" dirty="0"/>
              <a:t> </a:t>
            </a:r>
            <a:r>
              <a:rPr lang="ja-JP" altLang="en-US" dirty="0" smtClean="0"/>
              <a:t>」をメモ帳などテキストエディターで開き、最後の行を表示します。</a:t>
            </a:r>
            <a:endParaRPr lang="en-US" altLang="ja-JP" dirty="0" smtClean="0"/>
          </a:p>
          <a:p>
            <a:r>
              <a:rPr lang="ja-JP" altLang="en-US" dirty="0" smtClean="0"/>
              <a:t>赤囲みの「</a:t>
            </a:r>
            <a:r>
              <a:rPr lang="en-US" altLang="ja-JP" dirty="0" err="1" smtClean="0"/>
              <a:t>yuki</a:t>
            </a:r>
            <a:r>
              <a:rPr lang="en-US" altLang="ja-JP" dirty="0" smtClean="0"/>
              <a:t> </a:t>
            </a:r>
            <a:r>
              <a:rPr lang="en-US" altLang="ja-JP" dirty="0" err="1" smtClean="0"/>
              <a:t>takahashi</a:t>
            </a:r>
            <a:r>
              <a:rPr lang="ja-JP" altLang="en-US" dirty="0" smtClean="0"/>
              <a:t>」の部分はログイン時のユーザー</a:t>
            </a:r>
            <a:r>
              <a:rPr lang="en-US" altLang="ja-JP" dirty="0" smtClean="0"/>
              <a:t>ID</a:t>
            </a:r>
            <a:r>
              <a:rPr lang="ja-JP" altLang="en-US" dirty="0" smtClean="0"/>
              <a:t>になりますので、自由に設定してください。青囲みは特に変えなくても問題は出ませんが、変えていただいても結構です。完了したらファイルを保存してください。</a:t>
            </a:r>
            <a:endParaRPr lang="en-US" altLang="ja-JP" dirty="0" smtClean="0"/>
          </a:p>
          <a:p>
            <a:endParaRPr lang="en-US" altLang="ja-JP" dirty="0" smtClean="0"/>
          </a:p>
        </p:txBody>
      </p:sp>
      <p:pic>
        <p:nvPicPr>
          <p:cNvPr id="7" name="図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85390" y="4206622"/>
            <a:ext cx="6819900" cy="1689100"/>
          </a:xfrm>
          <a:prstGeom prst="rect">
            <a:avLst/>
          </a:prstGeom>
        </p:spPr>
      </p:pic>
    </p:spTree>
    <p:extLst>
      <p:ext uri="{BB962C8B-B14F-4D97-AF65-F5344CB8AC3E}">
        <p14:creationId xmlns:p14="http://schemas.microsoft.com/office/powerpoint/2010/main" val="728652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データベースのセットアップ</a:t>
            </a:r>
            <a:endParaRPr kumimoji="1" lang="ja-JP" altLang="en-US" dirty="0"/>
          </a:p>
        </p:txBody>
      </p:sp>
      <p:sp>
        <p:nvSpPr>
          <p:cNvPr id="3" name="コンテンツ プレースホルダー 2"/>
          <p:cNvSpPr>
            <a:spLocks noGrp="1"/>
          </p:cNvSpPr>
          <p:nvPr>
            <p:ph idx="1"/>
          </p:nvPr>
        </p:nvSpPr>
        <p:spPr/>
        <p:txBody>
          <a:bodyPr/>
          <a:lstStyle/>
          <a:p>
            <a:r>
              <a:rPr lang="ja-JP" altLang="en-US" dirty="0" smtClean="0"/>
              <a:t>前ページで開いた</a:t>
            </a:r>
            <a:r>
              <a:rPr lang="en-US" altLang="ja-JP" dirty="0" err="1" smtClean="0"/>
              <a:t>import_system.sql</a:t>
            </a:r>
            <a:r>
              <a:rPr lang="ja-JP" altLang="en-US" dirty="0" smtClean="0"/>
              <a:t>の中身を全て、画面中ほどのテキストエリアにコピー＆ペーストし、右下の「実行」ボタンをクリックします。</a:t>
            </a:r>
            <a:endParaRPr lang="en-US" altLang="ja-JP" dirty="0" smtClean="0"/>
          </a:p>
        </p:txBody>
      </p:sp>
      <p:pic>
        <p:nvPicPr>
          <p:cNvPr id="6" name="図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30600" y="3060415"/>
            <a:ext cx="4676140" cy="2838230"/>
          </a:xfrm>
          <a:prstGeom prst="rect">
            <a:avLst/>
          </a:prstGeom>
        </p:spPr>
      </p:pic>
    </p:spTree>
    <p:extLst>
      <p:ext uri="{BB962C8B-B14F-4D97-AF65-F5344CB8AC3E}">
        <p14:creationId xmlns:p14="http://schemas.microsoft.com/office/powerpoint/2010/main" val="11890732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データベースのセットアップ</a:t>
            </a:r>
            <a:endParaRPr kumimoji="1" lang="ja-JP" altLang="en-US" dirty="0"/>
          </a:p>
        </p:txBody>
      </p:sp>
      <p:sp>
        <p:nvSpPr>
          <p:cNvPr id="3" name="コンテンツ プレースホルダー 2"/>
          <p:cNvSpPr>
            <a:spLocks noGrp="1"/>
          </p:cNvSpPr>
          <p:nvPr>
            <p:ph idx="1"/>
          </p:nvPr>
        </p:nvSpPr>
        <p:spPr/>
        <p:txBody>
          <a:bodyPr/>
          <a:lstStyle/>
          <a:p>
            <a:r>
              <a:rPr lang="ja-JP" altLang="en-US" dirty="0" smtClean="0"/>
              <a:t>成功すると以下のような画面が開きます。</a:t>
            </a:r>
            <a:endParaRPr lang="en-US" altLang="ja-JP" dirty="0" smtClean="0"/>
          </a:p>
          <a:p>
            <a:endParaRPr lang="en-US" altLang="ja-JP" dirty="0" smtClean="0"/>
          </a:p>
        </p:txBody>
      </p:sp>
      <p:pic>
        <p:nvPicPr>
          <p:cNvPr id="6" name="図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86661" y="2591854"/>
            <a:ext cx="6508750" cy="3950551"/>
          </a:xfrm>
          <a:prstGeom prst="rect">
            <a:avLst/>
          </a:prstGeom>
        </p:spPr>
      </p:pic>
    </p:spTree>
    <p:extLst>
      <p:ext uri="{BB962C8B-B14F-4D97-AF65-F5344CB8AC3E}">
        <p14:creationId xmlns:p14="http://schemas.microsoft.com/office/powerpoint/2010/main" val="18654709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データベースのセットアップ</a:t>
            </a:r>
            <a:endParaRPr kumimoji="1" lang="ja-JP" altLang="en-US" dirty="0"/>
          </a:p>
        </p:txBody>
      </p:sp>
      <p:sp>
        <p:nvSpPr>
          <p:cNvPr id="3" name="コンテンツ プレースホルダー 2"/>
          <p:cNvSpPr>
            <a:spLocks noGrp="1"/>
          </p:cNvSpPr>
          <p:nvPr>
            <p:ph idx="1"/>
          </p:nvPr>
        </p:nvSpPr>
        <p:spPr/>
        <p:txBody>
          <a:bodyPr/>
          <a:lstStyle/>
          <a:p>
            <a:r>
              <a:rPr lang="ja-JP" altLang="en-US" dirty="0" smtClean="0"/>
              <a:t>画面の「</a:t>
            </a:r>
            <a:r>
              <a:rPr lang="en-US" altLang="ja-JP" dirty="0" err="1" smtClean="0"/>
              <a:t>import_system</a:t>
            </a:r>
            <a:r>
              <a:rPr lang="ja-JP" altLang="en-US" dirty="0" smtClean="0"/>
              <a:t>」をクリックします。</a:t>
            </a:r>
            <a:endParaRPr lang="en-US" altLang="ja-JP" dirty="0" smtClean="0"/>
          </a:p>
          <a:p>
            <a:r>
              <a:rPr lang="ja-JP" altLang="en-US" dirty="0" smtClean="0"/>
              <a:t>以下画面の赤囲みのように表示されていれば成功です。</a:t>
            </a:r>
            <a:endParaRPr lang="en-US" altLang="ja-JP" dirty="0" smtClean="0"/>
          </a:p>
          <a:p>
            <a:r>
              <a:rPr lang="ja-JP" altLang="en-US" dirty="0" smtClean="0"/>
              <a:t>データベースのセットアップは以上です。</a:t>
            </a:r>
            <a:endParaRPr lang="en-US" altLang="ja-JP" dirty="0" smtClean="0"/>
          </a:p>
        </p:txBody>
      </p:sp>
      <p:pic>
        <p:nvPicPr>
          <p:cNvPr id="5" name="図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84880" y="3564054"/>
            <a:ext cx="4996180" cy="3032482"/>
          </a:xfrm>
          <a:prstGeom prst="rect">
            <a:avLst/>
          </a:prstGeom>
        </p:spPr>
      </p:pic>
    </p:spTree>
    <p:extLst>
      <p:ext uri="{BB962C8B-B14F-4D97-AF65-F5344CB8AC3E}">
        <p14:creationId xmlns:p14="http://schemas.microsoft.com/office/powerpoint/2010/main" val="20231006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WEB</a:t>
            </a:r>
            <a:r>
              <a:rPr kumimoji="1" lang="ja-JP" altLang="en-US" dirty="0" smtClean="0"/>
              <a:t>システムのセットアップ</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smtClean="0"/>
              <a:t>同封の「</a:t>
            </a:r>
            <a:r>
              <a:rPr lang="en-US" altLang="ja-JP" dirty="0" err="1"/>
              <a:t>import_tool</a:t>
            </a:r>
            <a:r>
              <a:rPr lang="en-US" altLang="ja-JP" dirty="0"/>
              <a:t>(</a:t>
            </a:r>
            <a:r>
              <a:rPr lang="en-US" altLang="ja-JP" dirty="0" err="1"/>
              <a:t>ForMac</a:t>
            </a:r>
            <a:r>
              <a:rPr lang="en-US" altLang="ja-JP" dirty="0"/>
              <a:t>).zip</a:t>
            </a:r>
            <a:r>
              <a:rPr kumimoji="1" lang="ja-JP" altLang="en-US" dirty="0" smtClean="0"/>
              <a:t>」または、「</a:t>
            </a:r>
            <a:r>
              <a:rPr lang="en-US" altLang="ja-JP" dirty="0" err="1"/>
              <a:t>import_tool</a:t>
            </a:r>
            <a:r>
              <a:rPr lang="en-US" altLang="ja-JP" dirty="0"/>
              <a:t>(</a:t>
            </a:r>
            <a:r>
              <a:rPr lang="en-US" altLang="ja-JP" dirty="0" err="1"/>
              <a:t>ForWindows</a:t>
            </a:r>
            <a:r>
              <a:rPr lang="en-US" altLang="ja-JP" dirty="0"/>
              <a:t>).zip</a:t>
            </a:r>
            <a:r>
              <a:rPr kumimoji="1" lang="ja-JP" altLang="en-US" dirty="0" smtClean="0"/>
              <a:t>」（圧縮ファイル）を解凍します。お名前</a:t>
            </a:r>
            <a:r>
              <a:rPr kumimoji="1" lang="en-US" altLang="ja-JP" dirty="0" smtClean="0"/>
              <a:t>.com</a:t>
            </a:r>
            <a:r>
              <a:rPr kumimoji="1" lang="ja-JP" altLang="en-US" dirty="0" smtClean="0"/>
              <a:t>のデスクトップクラウドの方は次ページを参照。</a:t>
            </a:r>
            <a:endParaRPr kumimoji="1" lang="en-US" altLang="ja-JP" dirty="0" smtClean="0"/>
          </a:p>
          <a:p>
            <a:r>
              <a:rPr lang="ja-JP" altLang="en-US" dirty="0"/>
              <a:t>解凍したフォルダ 中 「</a:t>
            </a:r>
            <a:r>
              <a:rPr lang="en-US" altLang="ja-JP" dirty="0" err="1"/>
              <a:t>import_tool</a:t>
            </a:r>
            <a:r>
              <a:rPr lang="ja-JP" altLang="en-US" dirty="0"/>
              <a:t>」フォルダを「</a:t>
            </a:r>
            <a:r>
              <a:rPr lang="en-US" altLang="ja-JP" dirty="0"/>
              <a:t>XAMPP</a:t>
            </a:r>
            <a:r>
              <a:rPr lang="ja-JP" altLang="en-US" dirty="0"/>
              <a:t>」フォルダ 中 「</a:t>
            </a:r>
            <a:r>
              <a:rPr lang="en-US" altLang="ja-JP" dirty="0" err="1"/>
              <a:t>htdocs</a:t>
            </a:r>
            <a:r>
              <a:rPr lang="ja-JP" altLang="en-US" dirty="0"/>
              <a:t>」 </a:t>
            </a:r>
            <a:r>
              <a:rPr lang="ja-JP" altLang="en-US" dirty="0" smtClean="0"/>
              <a:t>フォルタ中</a:t>
            </a:r>
            <a:r>
              <a:rPr lang="ja-JP" altLang="en-US" dirty="0"/>
              <a:t>にコピー</a:t>
            </a:r>
            <a:r>
              <a:rPr lang="en-US" altLang="ja-JP" dirty="0"/>
              <a:t>&amp;</a:t>
            </a:r>
            <a:r>
              <a:rPr lang="ja-JP" altLang="en-US" dirty="0"/>
              <a:t>ペーストします。以下 ようなフォルダ構成になります。</a:t>
            </a:r>
            <a:r>
              <a:rPr lang="en-US" altLang="ja-JP" dirty="0"/>
              <a:t>Mac</a:t>
            </a:r>
            <a:r>
              <a:rPr lang="ja-JP" altLang="en-US" dirty="0"/>
              <a:t> </a:t>
            </a:r>
            <a:r>
              <a:rPr lang="ja-JP" altLang="en-US" dirty="0" smtClean="0"/>
              <a:t>場合、 </a:t>
            </a:r>
            <a:r>
              <a:rPr lang="ja-JP" altLang="en-US" dirty="0"/>
              <a:t>「</a:t>
            </a:r>
            <a:r>
              <a:rPr lang="en-US" altLang="ja-JP" dirty="0"/>
              <a:t>XAMPP</a:t>
            </a:r>
            <a:r>
              <a:rPr lang="ja-JP" altLang="en-US" dirty="0"/>
              <a:t>」ー「</a:t>
            </a:r>
            <a:r>
              <a:rPr lang="en-US" altLang="ja-JP" dirty="0" err="1"/>
              <a:t>xamppfiles</a:t>
            </a:r>
            <a:r>
              <a:rPr lang="ja-JP" altLang="en-US" dirty="0"/>
              <a:t>」ー「</a:t>
            </a:r>
            <a:r>
              <a:rPr lang="en-US" altLang="ja-JP" dirty="0" err="1"/>
              <a:t>htdocs</a:t>
            </a:r>
            <a:r>
              <a:rPr lang="ja-JP" altLang="en-US" dirty="0"/>
              <a:t>」 中になります。ご注意ください。 </a:t>
            </a:r>
          </a:p>
          <a:p>
            <a:r>
              <a:rPr lang="en-US" altLang="ja-JP" dirty="0" smtClean="0"/>
              <a:t> </a:t>
            </a:r>
            <a:r>
              <a:rPr lang="en-US" altLang="ja-JP" dirty="0" err="1"/>
              <a:t>Import_tool</a:t>
            </a:r>
            <a:r>
              <a:rPr lang="ja-JP" altLang="en-US" dirty="0"/>
              <a:t>フォルダ 中身が以下 青囲み ようになっていることを確認してください。 </a:t>
            </a:r>
          </a:p>
          <a:p>
            <a:endParaRPr kumimoji="1" lang="ja-JP" altLang="en-US" dirty="0"/>
          </a:p>
        </p:txBody>
      </p:sp>
      <p:pic>
        <p:nvPicPr>
          <p:cNvPr id="4" name="図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7169" y="4366260"/>
            <a:ext cx="3942081" cy="2455995"/>
          </a:xfrm>
          <a:prstGeom prst="rect">
            <a:avLst/>
          </a:prstGeom>
        </p:spPr>
      </p:pic>
      <p:pic>
        <p:nvPicPr>
          <p:cNvPr id="5" name="図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03900" y="4366260"/>
            <a:ext cx="4231640" cy="2436859"/>
          </a:xfrm>
          <a:prstGeom prst="rect">
            <a:avLst/>
          </a:prstGeom>
        </p:spPr>
      </p:pic>
    </p:spTree>
    <p:extLst>
      <p:ext uri="{BB962C8B-B14F-4D97-AF65-F5344CB8AC3E}">
        <p14:creationId xmlns:p14="http://schemas.microsoft.com/office/powerpoint/2010/main" val="17869153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WEB</a:t>
            </a:r>
            <a:r>
              <a:rPr kumimoji="1" lang="ja-JP" altLang="en-US" dirty="0" smtClean="0"/>
              <a:t>システムのセットアップ</a:t>
            </a:r>
            <a:endParaRPr kumimoji="1" lang="ja-JP" altLang="en-US" dirty="0"/>
          </a:p>
        </p:txBody>
      </p:sp>
      <p:sp>
        <p:nvSpPr>
          <p:cNvPr id="3" name="コンテンツ プレースホルダー 2"/>
          <p:cNvSpPr>
            <a:spLocks noGrp="1"/>
          </p:cNvSpPr>
          <p:nvPr>
            <p:ph idx="1"/>
          </p:nvPr>
        </p:nvSpPr>
        <p:spPr/>
        <p:txBody>
          <a:bodyPr/>
          <a:lstStyle/>
          <a:p>
            <a:r>
              <a:rPr lang="ja-JP" altLang="en-US" dirty="0"/>
              <a:t>お名前</a:t>
            </a:r>
            <a:r>
              <a:rPr lang="en-US" altLang="ja-JP" dirty="0"/>
              <a:t>.com</a:t>
            </a:r>
            <a:r>
              <a:rPr lang="ja-JP" altLang="en-US" dirty="0"/>
              <a:t>の</a:t>
            </a:r>
            <a:r>
              <a:rPr lang="ja-JP" altLang="en-US" dirty="0" smtClean="0"/>
              <a:t>デスクトップクラウドにセットアップを行う場合は、同封</a:t>
            </a:r>
            <a:r>
              <a:rPr kumimoji="1" lang="ja-JP" altLang="en-US" dirty="0" smtClean="0"/>
              <a:t>の「</a:t>
            </a:r>
            <a:r>
              <a:rPr lang="en-US" altLang="ja-JP" dirty="0" err="1" smtClean="0"/>
              <a:t>import_tool</a:t>
            </a:r>
            <a:r>
              <a:rPr lang="en-US" altLang="ja-JP" dirty="0" smtClean="0"/>
              <a:t>(</a:t>
            </a:r>
            <a:r>
              <a:rPr lang="en-US" altLang="ja-JP" dirty="0" err="1" smtClean="0"/>
              <a:t>ForOnamae</a:t>
            </a:r>
            <a:r>
              <a:rPr lang="en-US" altLang="ja-JP" dirty="0" smtClean="0"/>
              <a:t>).</a:t>
            </a:r>
            <a:r>
              <a:rPr lang="en-US" altLang="ja-JP" dirty="0"/>
              <a:t>zip</a:t>
            </a:r>
            <a:r>
              <a:rPr kumimoji="1" lang="ja-JP" altLang="en-US" dirty="0" smtClean="0"/>
              <a:t>」（圧縮ファイル）を解凍します。</a:t>
            </a:r>
            <a:endParaRPr kumimoji="1" lang="en-US" altLang="ja-JP" dirty="0" smtClean="0"/>
          </a:p>
          <a:p>
            <a:r>
              <a:rPr lang="ja-JP" altLang="en-US" dirty="0"/>
              <a:t>解凍したフォルダ 中 「</a:t>
            </a:r>
            <a:r>
              <a:rPr lang="en-US" altLang="ja-JP" dirty="0" err="1"/>
              <a:t>import_tool</a:t>
            </a:r>
            <a:r>
              <a:rPr lang="ja-JP" altLang="en-US" dirty="0"/>
              <a:t>」フォルダを「</a:t>
            </a:r>
            <a:r>
              <a:rPr lang="en-US" altLang="ja-JP" dirty="0"/>
              <a:t>XAMPP</a:t>
            </a:r>
            <a:r>
              <a:rPr lang="ja-JP" altLang="en-US" dirty="0"/>
              <a:t>」フォルダ 中 「</a:t>
            </a:r>
            <a:r>
              <a:rPr lang="en-US" altLang="ja-JP" dirty="0" err="1"/>
              <a:t>htdocs</a:t>
            </a:r>
            <a:r>
              <a:rPr lang="ja-JP" altLang="en-US" dirty="0"/>
              <a:t>」 </a:t>
            </a:r>
            <a:r>
              <a:rPr lang="ja-JP" altLang="en-US" dirty="0" smtClean="0"/>
              <a:t>フォルタ中</a:t>
            </a:r>
            <a:r>
              <a:rPr lang="ja-JP" altLang="en-US" dirty="0"/>
              <a:t>にコピー</a:t>
            </a:r>
            <a:r>
              <a:rPr lang="en-US" altLang="ja-JP" dirty="0"/>
              <a:t>&amp;</a:t>
            </a:r>
            <a:r>
              <a:rPr lang="ja-JP" altLang="en-US" dirty="0"/>
              <a:t>ペーストします。以下 ようなフォルダ構成になります</a:t>
            </a:r>
            <a:r>
              <a:rPr lang="ja-JP" altLang="en-US" dirty="0" smtClean="0"/>
              <a:t>。。 </a:t>
            </a:r>
            <a:endParaRPr lang="ja-JP" altLang="en-US" dirty="0"/>
          </a:p>
          <a:p>
            <a:r>
              <a:rPr lang="en-US" altLang="ja-JP" dirty="0" smtClean="0"/>
              <a:t> </a:t>
            </a:r>
            <a:r>
              <a:rPr lang="en-US" altLang="ja-JP" dirty="0" err="1"/>
              <a:t>Import_tool</a:t>
            </a:r>
            <a:r>
              <a:rPr lang="ja-JP" altLang="en-US" dirty="0"/>
              <a:t>フォルダ 中身が以下 青囲み ようになっていることを確認してください</a:t>
            </a:r>
            <a:r>
              <a:rPr lang="ja-JP" altLang="en-US" dirty="0" smtClean="0"/>
              <a:t>。</a:t>
            </a:r>
            <a:endParaRPr lang="en-US" altLang="ja-JP" dirty="0" smtClean="0"/>
          </a:p>
          <a:p>
            <a:r>
              <a:rPr lang="ja-JP" altLang="en-US" dirty="0" smtClean="0"/>
              <a:t> </a:t>
            </a:r>
            <a:endParaRPr lang="ja-JP" altLang="en-US" dirty="0"/>
          </a:p>
          <a:p>
            <a:endParaRPr kumimoji="1" lang="ja-JP" altLang="en-US" dirty="0"/>
          </a:p>
        </p:txBody>
      </p:sp>
      <p:pic>
        <p:nvPicPr>
          <p:cNvPr id="4" name="図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95979" y="4206622"/>
            <a:ext cx="3942081" cy="2455995"/>
          </a:xfrm>
          <a:prstGeom prst="rect">
            <a:avLst/>
          </a:prstGeom>
        </p:spPr>
      </p:pic>
    </p:spTree>
    <p:extLst>
      <p:ext uri="{BB962C8B-B14F-4D97-AF65-F5344CB8AC3E}">
        <p14:creationId xmlns:p14="http://schemas.microsoft.com/office/powerpoint/2010/main" val="4442971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WEB</a:t>
            </a:r>
            <a:r>
              <a:rPr kumimoji="1" lang="ja-JP" altLang="en-US" dirty="0" smtClean="0"/>
              <a:t>システムのセットアップ</a:t>
            </a:r>
            <a:endParaRPr kumimoji="1" lang="ja-JP" altLang="en-US" dirty="0"/>
          </a:p>
        </p:txBody>
      </p:sp>
      <p:sp>
        <p:nvSpPr>
          <p:cNvPr id="3" name="コンテンツ プレースホルダー 2"/>
          <p:cNvSpPr>
            <a:spLocks noGrp="1"/>
          </p:cNvSpPr>
          <p:nvPr>
            <p:ph idx="1"/>
          </p:nvPr>
        </p:nvSpPr>
        <p:spPr/>
        <p:txBody>
          <a:bodyPr/>
          <a:lstStyle/>
          <a:p>
            <a:r>
              <a:rPr lang="ja-JP" altLang="en-US" dirty="0" smtClean="0"/>
              <a:t>続いて、</a:t>
            </a:r>
            <a:r>
              <a:rPr lang="en-US" altLang="ja-JP" dirty="0" err="1" smtClean="0"/>
              <a:t>xampp</a:t>
            </a:r>
            <a:r>
              <a:rPr lang="ja-JP" altLang="en-US" dirty="0" smtClean="0"/>
              <a:t>フォルダにユーザーの「変更」権限を付与します。</a:t>
            </a:r>
            <a:endParaRPr lang="en-US" altLang="ja-JP" dirty="0" smtClean="0"/>
          </a:p>
          <a:p>
            <a:r>
              <a:rPr kumimoji="1" lang="en-US" altLang="ja-JP" dirty="0" err="1" smtClean="0"/>
              <a:t>Xampp</a:t>
            </a:r>
            <a:r>
              <a:rPr kumimoji="1" lang="ja-JP" altLang="en-US" dirty="0" smtClean="0"/>
              <a:t>フォルダを右クリックして、「プロパティ」を開きます。</a:t>
            </a:r>
            <a:r>
              <a:rPr kumimoji="1" lang="en-US" altLang="ja-JP" dirty="0" smtClean="0"/>
              <a:t>Users</a:t>
            </a:r>
            <a:r>
              <a:rPr kumimoji="1" lang="ja-JP" altLang="en-US" dirty="0" smtClean="0"/>
              <a:t>を選び「編集」ボタンを押します。「許可」列の「変更」にチェックを入れ「適用」ボタンを押します。</a:t>
            </a:r>
            <a:endParaRPr kumimoji="1" lang="ja-JP" altLang="en-US" dirty="0"/>
          </a:p>
        </p:txBody>
      </p:sp>
      <p:pic>
        <p:nvPicPr>
          <p:cNvPr id="5" name="図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8122" y="3852489"/>
            <a:ext cx="3693795" cy="2821764"/>
          </a:xfrm>
          <a:prstGeom prst="rect">
            <a:avLst/>
          </a:prstGeom>
        </p:spPr>
      </p:pic>
      <p:pic>
        <p:nvPicPr>
          <p:cNvPr id="11" name="図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86420" y="3403143"/>
            <a:ext cx="2740660" cy="3271110"/>
          </a:xfrm>
          <a:prstGeom prst="rect">
            <a:avLst/>
          </a:prstGeom>
        </p:spPr>
      </p:pic>
      <p:pic>
        <p:nvPicPr>
          <p:cNvPr id="13" name="図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44720" y="3403143"/>
            <a:ext cx="2730500" cy="3295431"/>
          </a:xfrm>
          <a:prstGeom prst="rect">
            <a:avLst/>
          </a:prstGeom>
        </p:spPr>
      </p:pic>
    </p:spTree>
    <p:extLst>
      <p:ext uri="{BB962C8B-B14F-4D97-AF65-F5344CB8AC3E}">
        <p14:creationId xmlns:p14="http://schemas.microsoft.com/office/powerpoint/2010/main" val="15021794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ツール・セットアップ概要</a:t>
            </a:r>
            <a:endParaRPr kumimoji="1" lang="ja-JP" altLang="en-US" dirty="0"/>
          </a:p>
        </p:txBody>
      </p:sp>
      <p:sp>
        <p:nvSpPr>
          <p:cNvPr id="3" name="コンテンツ プレースホルダー 2"/>
          <p:cNvSpPr>
            <a:spLocks noGrp="1"/>
          </p:cNvSpPr>
          <p:nvPr>
            <p:ph idx="1"/>
          </p:nvPr>
        </p:nvSpPr>
        <p:spPr/>
        <p:txBody>
          <a:bodyPr/>
          <a:lstStyle/>
          <a:p>
            <a:r>
              <a:rPr lang="ja-JP" altLang="en-US" dirty="0" smtClean="0"/>
              <a:t>ブラウザで使用する</a:t>
            </a:r>
            <a:r>
              <a:rPr lang="en-US" altLang="ja-JP" dirty="0" smtClean="0"/>
              <a:t>WEB</a:t>
            </a:r>
            <a:r>
              <a:rPr lang="ja-JP" altLang="en-US" dirty="0" smtClean="0"/>
              <a:t>サイト形式のツールです。</a:t>
            </a:r>
            <a:endParaRPr lang="en-US" altLang="ja-JP" dirty="0" smtClean="0"/>
          </a:p>
          <a:p>
            <a:r>
              <a:rPr kumimoji="1" lang="en-US" altLang="ja-JP" dirty="0" smtClean="0"/>
              <a:t>Google chrome</a:t>
            </a:r>
            <a:r>
              <a:rPr kumimoji="1" lang="ja-JP" altLang="en-US" dirty="0" smtClean="0"/>
              <a:t>推奨です。</a:t>
            </a:r>
            <a:endParaRPr kumimoji="1" lang="en-US" altLang="ja-JP" dirty="0" smtClean="0"/>
          </a:p>
          <a:p>
            <a:r>
              <a:rPr lang="en-US" altLang="ja-JP" dirty="0" smtClean="0"/>
              <a:t>Windows</a:t>
            </a:r>
            <a:r>
              <a:rPr lang="ja-JP" altLang="en-US" dirty="0" smtClean="0"/>
              <a:t>、</a:t>
            </a:r>
            <a:r>
              <a:rPr lang="en-US" altLang="ja-JP" dirty="0" smtClean="0"/>
              <a:t>Mac</a:t>
            </a:r>
            <a:r>
              <a:rPr lang="ja-JP" altLang="en-US" dirty="0" smtClean="0"/>
              <a:t>の</a:t>
            </a:r>
            <a:r>
              <a:rPr lang="en-US" altLang="ja-JP" dirty="0" smtClean="0"/>
              <a:t>OS</a:t>
            </a:r>
            <a:r>
              <a:rPr lang="ja-JP" altLang="en-US" dirty="0" smtClean="0"/>
              <a:t>で動作します。</a:t>
            </a:r>
            <a:endParaRPr lang="en-US" altLang="ja-JP" dirty="0" smtClean="0"/>
          </a:p>
          <a:p>
            <a:r>
              <a:rPr lang="en-US" altLang="ja-JP" dirty="0" smtClean="0"/>
              <a:t>WEB</a:t>
            </a:r>
            <a:r>
              <a:rPr lang="ja-JP" altLang="en-US" dirty="0" smtClean="0"/>
              <a:t>サーバーのセットアップ、データベースのセットアップ、</a:t>
            </a:r>
            <a:r>
              <a:rPr lang="en-US" altLang="ja-JP" dirty="0" smtClean="0"/>
              <a:t>WEB</a:t>
            </a:r>
            <a:r>
              <a:rPr lang="ja-JP" altLang="en-US" dirty="0" smtClean="0"/>
              <a:t>システムのセットアップが必要です。この後、説明いたします。</a:t>
            </a:r>
            <a:endParaRPr lang="en-US" altLang="ja-JP" dirty="0"/>
          </a:p>
        </p:txBody>
      </p:sp>
    </p:spTree>
    <p:extLst>
      <p:ext uri="{BB962C8B-B14F-4D97-AF65-F5344CB8AC3E}">
        <p14:creationId xmlns:p14="http://schemas.microsoft.com/office/powerpoint/2010/main" val="646161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WEB</a:t>
            </a:r>
            <a:r>
              <a:rPr kumimoji="1" lang="ja-JP" altLang="en-US" dirty="0" smtClean="0"/>
              <a:t>システムのセットアップ</a:t>
            </a:r>
            <a:endParaRPr kumimoji="1" lang="ja-JP" altLang="en-US" dirty="0"/>
          </a:p>
        </p:txBody>
      </p:sp>
      <p:sp>
        <p:nvSpPr>
          <p:cNvPr id="3" name="コンテンツ プレースホルダー 2"/>
          <p:cNvSpPr>
            <a:spLocks noGrp="1"/>
          </p:cNvSpPr>
          <p:nvPr>
            <p:ph idx="1"/>
          </p:nvPr>
        </p:nvSpPr>
        <p:spPr/>
        <p:txBody>
          <a:bodyPr/>
          <a:lstStyle/>
          <a:p>
            <a:r>
              <a:rPr lang="ja-JP" altLang="en-US" dirty="0"/>
              <a:t>以上でセットアップ 完了です。 </a:t>
            </a:r>
          </a:p>
          <a:p>
            <a:r>
              <a:rPr lang="ja-JP" altLang="en-US" dirty="0" smtClean="0"/>
              <a:t>ブラウザを開き、</a:t>
            </a:r>
            <a:r>
              <a:rPr lang="en-US" altLang="ja-JP" dirty="0" smtClean="0"/>
              <a:t>URL</a:t>
            </a:r>
            <a:r>
              <a:rPr lang="ja-JP" altLang="en-US" dirty="0" smtClean="0"/>
              <a:t>「</a:t>
            </a:r>
            <a:r>
              <a:rPr lang="en-US" altLang="ja-JP" dirty="0"/>
              <a:t>http://</a:t>
            </a:r>
            <a:r>
              <a:rPr lang="en-US" altLang="ja-JP" dirty="0" err="1"/>
              <a:t>localhost</a:t>
            </a:r>
            <a:r>
              <a:rPr lang="en-US" altLang="ja-JP" dirty="0"/>
              <a:t>/</a:t>
            </a:r>
            <a:r>
              <a:rPr lang="en-US" altLang="ja-JP" dirty="0" err="1"/>
              <a:t>import_tool</a:t>
            </a:r>
            <a:r>
              <a:rPr lang="en-US" altLang="ja-JP" dirty="0"/>
              <a:t>/</a:t>
            </a:r>
            <a:r>
              <a:rPr lang="en-US" altLang="ja-JP" dirty="0" err="1"/>
              <a:t>admin.php</a:t>
            </a:r>
            <a:r>
              <a:rPr lang="ja-JP" altLang="en-US" dirty="0"/>
              <a:t>」にアクセスする</a:t>
            </a:r>
            <a:r>
              <a:rPr lang="ja-JP" altLang="en-US" dirty="0" smtClean="0"/>
              <a:t>と</a:t>
            </a:r>
            <a:endParaRPr lang="en-US" altLang="ja-JP" dirty="0"/>
          </a:p>
          <a:p>
            <a:pPr marL="0" indent="0">
              <a:buNone/>
            </a:pPr>
            <a:r>
              <a:rPr lang="ja-JP" altLang="en-US" dirty="0" smtClean="0"/>
              <a:t>輸入</a:t>
            </a:r>
            <a:r>
              <a:rPr lang="ja-JP" altLang="en-US" dirty="0"/>
              <a:t>ツール ログイン画面が開きます</a:t>
            </a:r>
            <a:r>
              <a:rPr lang="ja-JP" altLang="en-US" dirty="0" smtClean="0"/>
              <a:t>。</a:t>
            </a:r>
            <a:endParaRPr lang="en-US" altLang="ja-JP" dirty="0" smtClean="0"/>
          </a:p>
          <a:p>
            <a:r>
              <a:rPr lang="en-US" altLang="ja-JP" dirty="0" err="1" smtClean="0"/>
              <a:t>UserName</a:t>
            </a:r>
            <a:r>
              <a:rPr lang="ja-JP" altLang="en-US" dirty="0" smtClean="0"/>
              <a:t> </a:t>
            </a:r>
            <a:r>
              <a:rPr lang="ja-JP" altLang="en-US" dirty="0"/>
              <a:t>、データベース セットアップ時に設定したユーザ</a:t>
            </a:r>
            <a:r>
              <a:rPr lang="en-US" altLang="ja-JP" dirty="0"/>
              <a:t>ID</a:t>
            </a:r>
            <a:r>
              <a:rPr lang="ja-JP" altLang="en-US" dirty="0"/>
              <a:t>になります。 </a:t>
            </a:r>
            <a:endParaRPr lang="en-US" altLang="ja-JP" dirty="0"/>
          </a:p>
          <a:p>
            <a:r>
              <a:rPr lang="ja-JP" altLang="en-US" dirty="0" smtClean="0"/>
              <a:t>パスワード </a:t>
            </a:r>
            <a:r>
              <a:rPr lang="ja-JP" altLang="en-US" dirty="0"/>
              <a:t>「</a:t>
            </a:r>
            <a:r>
              <a:rPr lang="en-US" altLang="ja-JP" dirty="0"/>
              <a:t>import12345</a:t>
            </a:r>
            <a:r>
              <a:rPr lang="ja-JP" altLang="en-US" dirty="0"/>
              <a:t>」です。 </a:t>
            </a:r>
            <a:endParaRPr lang="en-US" altLang="ja-JP" dirty="0"/>
          </a:p>
        </p:txBody>
      </p:sp>
    </p:spTree>
    <p:extLst>
      <p:ext uri="{BB962C8B-B14F-4D97-AF65-F5344CB8AC3E}">
        <p14:creationId xmlns:p14="http://schemas.microsoft.com/office/powerpoint/2010/main" val="3723924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運用時の注意点</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smtClean="0"/>
              <a:t>作業終了後、パソコンの電源を落とす時に、</a:t>
            </a:r>
            <a:r>
              <a:rPr kumimoji="1" lang="en-US" altLang="ja-JP" dirty="0" smtClean="0"/>
              <a:t>XAMPP</a:t>
            </a:r>
            <a:r>
              <a:rPr kumimoji="1" lang="ja-JP" altLang="en-US" dirty="0" smtClean="0"/>
              <a:t>を停止する様促すメッセージが表示されることがあります。その場合は</a:t>
            </a:r>
            <a:r>
              <a:rPr kumimoji="1" lang="en-US" altLang="ja-JP" dirty="0" smtClean="0"/>
              <a:t>OK</a:t>
            </a:r>
            <a:r>
              <a:rPr kumimoji="1" lang="ja-JP" altLang="en-US" dirty="0" smtClean="0"/>
              <a:t>を押して終了させてください。</a:t>
            </a:r>
            <a:endParaRPr kumimoji="1" lang="en-US" altLang="ja-JP" dirty="0" smtClean="0"/>
          </a:p>
          <a:p>
            <a:r>
              <a:rPr kumimoji="1" lang="ja-JP" altLang="en-US" dirty="0" smtClean="0"/>
              <a:t>また、パソコンを起動した後、ツールを使用する際には、</a:t>
            </a:r>
            <a:r>
              <a:rPr kumimoji="1" lang="en-US" altLang="ja-JP" dirty="0" smtClean="0"/>
              <a:t>XAMPP</a:t>
            </a:r>
            <a:r>
              <a:rPr lang="ja-JP" altLang="en-US" dirty="0" smtClean="0"/>
              <a:t>を起動させる必要があります。</a:t>
            </a:r>
            <a:r>
              <a:rPr lang="en-US" altLang="ja-JP" dirty="0" smtClean="0"/>
              <a:t>P7,8</a:t>
            </a:r>
            <a:r>
              <a:rPr lang="ja-JP" altLang="en-US" dirty="0" smtClean="0"/>
              <a:t>にあります</a:t>
            </a:r>
            <a:r>
              <a:rPr kumimoji="1" lang="en-US" altLang="ja-JP" dirty="0" smtClean="0"/>
              <a:t>『</a:t>
            </a:r>
            <a:r>
              <a:rPr lang="ja-JP" altLang="en-US" dirty="0"/>
              <a:t>サーバーを起動する</a:t>
            </a:r>
            <a:r>
              <a:rPr kumimoji="1" lang="en-US" altLang="ja-JP" dirty="0" smtClean="0"/>
              <a:t>』</a:t>
            </a:r>
            <a:r>
              <a:rPr kumimoji="1" lang="ja-JP" altLang="en-US" dirty="0" smtClean="0"/>
              <a:t>の章の通り</a:t>
            </a:r>
            <a:r>
              <a:rPr lang="en-US" altLang="ja-JP" dirty="0" smtClean="0"/>
              <a:t>Start</a:t>
            </a:r>
            <a:r>
              <a:rPr lang="ja-JP" altLang="en-US" dirty="0" smtClean="0"/>
              <a:t>させてください。</a:t>
            </a:r>
            <a:endParaRPr lang="en-US" altLang="ja-JP" dirty="0" smtClean="0"/>
          </a:p>
          <a:p>
            <a:r>
              <a:rPr lang="en-US" altLang="ja-JP" dirty="0" smtClean="0"/>
              <a:t>XAMPP</a:t>
            </a:r>
            <a:r>
              <a:rPr lang="ja-JP" altLang="en-US" dirty="0" smtClean="0"/>
              <a:t>が</a:t>
            </a:r>
            <a:r>
              <a:rPr lang="en-US" altLang="ja-JP" dirty="0" smtClean="0"/>
              <a:t>Start</a:t>
            </a:r>
            <a:r>
              <a:rPr lang="ja-JP" altLang="en-US" dirty="0" smtClean="0"/>
              <a:t>していないと、ブラウザでツールにアクセスしても画面は開きません。</a:t>
            </a:r>
            <a:endParaRPr kumimoji="1" lang="en-US" altLang="ja-JP" dirty="0" smtClean="0"/>
          </a:p>
        </p:txBody>
      </p:sp>
      <p:pic>
        <p:nvPicPr>
          <p:cNvPr id="4" name="図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0962" y="4323625"/>
            <a:ext cx="2541436" cy="1805558"/>
          </a:xfrm>
          <a:prstGeom prst="rect">
            <a:avLst/>
          </a:prstGeom>
        </p:spPr>
      </p:pic>
      <p:pic>
        <p:nvPicPr>
          <p:cNvPr id="5" name="図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95600" y="4089544"/>
            <a:ext cx="3719015" cy="2618320"/>
          </a:xfrm>
          <a:prstGeom prst="rect">
            <a:avLst/>
          </a:prstGeom>
        </p:spPr>
      </p:pic>
      <p:pic>
        <p:nvPicPr>
          <p:cNvPr id="6" name="図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86098" y="4124166"/>
            <a:ext cx="3933190" cy="2549076"/>
          </a:xfrm>
          <a:prstGeom prst="rect">
            <a:avLst/>
          </a:prstGeom>
        </p:spPr>
      </p:pic>
    </p:spTree>
    <p:extLst>
      <p:ext uri="{BB962C8B-B14F-4D97-AF65-F5344CB8AC3E}">
        <p14:creationId xmlns:p14="http://schemas.microsoft.com/office/powerpoint/2010/main" val="17233355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運用時の注意点</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smtClean="0"/>
              <a:t>システム障害を見つけるために、ツールを動かすたびにログファイルを作成しております。</a:t>
            </a:r>
            <a:endParaRPr kumimoji="1" lang="en-US" altLang="ja-JP" dirty="0" smtClean="0"/>
          </a:p>
          <a:p>
            <a:r>
              <a:rPr lang="ja-JP" altLang="en-US" dirty="0" smtClean="0"/>
              <a:t>「</a:t>
            </a:r>
            <a:r>
              <a:rPr lang="en-US" altLang="ja-JP" dirty="0" err="1" smtClean="0"/>
              <a:t>import_tool</a:t>
            </a:r>
            <a:r>
              <a:rPr lang="ja-JP" altLang="en-US" dirty="0" smtClean="0"/>
              <a:t>」</a:t>
            </a:r>
            <a:r>
              <a:rPr lang="en-US" altLang="ja-JP" dirty="0" smtClean="0"/>
              <a:t>-</a:t>
            </a:r>
            <a:r>
              <a:rPr lang="ja-JP" altLang="en-US" dirty="0" smtClean="0"/>
              <a:t>「</a:t>
            </a:r>
            <a:r>
              <a:rPr lang="en-US" altLang="ja-JP" dirty="0" smtClean="0"/>
              <a:t>log</a:t>
            </a:r>
            <a:r>
              <a:rPr lang="ja-JP" altLang="en-US" dirty="0" smtClean="0"/>
              <a:t>」フォルダの中に</a:t>
            </a:r>
            <a:r>
              <a:rPr lang="en-US" altLang="ja-JP" dirty="0" smtClean="0"/>
              <a:t> </a:t>
            </a:r>
            <a:r>
              <a:rPr lang="ja-JP" altLang="en-US" dirty="0" smtClean="0"/>
              <a:t>「</a:t>
            </a:r>
            <a:r>
              <a:rPr lang="en-US" altLang="ja-JP" dirty="0" err="1" smtClean="0"/>
              <a:t>info.log</a:t>
            </a:r>
            <a:r>
              <a:rPr lang="ja-JP" altLang="en-US" dirty="0" smtClean="0"/>
              <a:t>」「</a:t>
            </a:r>
            <a:r>
              <a:rPr lang="en-US" altLang="ja-JP" dirty="0" err="1" smtClean="0"/>
              <a:t>err.log</a:t>
            </a:r>
            <a:r>
              <a:rPr lang="ja-JP" altLang="en-US" dirty="0" smtClean="0"/>
              <a:t>」が作成されていきます。</a:t>
            </a:r>
            <a:endParaRPr lang="en-US" altLang="ja-JP" dirty="0" smtClean="0"/>
          </a:p>
          <a:p>
            <a:r>
              <a:rPr kumimoji="1" lang="ja-JP" altLang="en-US" dirty="0" smtClean="0"/>
              <a:t>普段は特に必要のないファイルのため、データ容量を気にされる時は「</a:t>
            </a:r>
            <a:r>
              <a:rPr kumimoji="1" lang="en-US" altLang="ja-JP" dirty="0" smtClean="0"/>
              <a:t>log</a:t>
            </a:r>
            <a:r>
              <a:rPr kumimoji="1" lang="ja-JP" altLang="en-US" dirty="0" smtClean="0"/>
              <a:t>」フォルダの中のファイルは削除していただいて問題ありません。</a:t>
            </a:r>
            <a:endParaRPr kumimoji="1" lang="en-US" altLang="ja-JP" dirty="0" smtClean="0"/>
          </a:p>
        </p:txBody>
      </p:sp>
      <p:pic>
        <p:nvPicPr>
          <p:cNvPr id="7" name="図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82950" y="3903330"/>
            <a:ext cx="5598160" cy="2315355"/>
          </a:xfrm>
          <a:prstGeom prst="rect">
            <a:avLst/>
          </a:prstGeom>
        </p:spPr>
      </p:pic>
    </p:spTree>
    <p:extLst>
      <p:ext uri="{BB962C8B-B14F-4D97-AF65-F5344CB8AC3E}">
        <p14:creationId xmlns:p14="http://schemas.microsoft.com/office/powerpoint/2010/main" val="21209535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運用時の注意点</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smtClean="0"/>
              <a:t>ツールの画面を開くと、</a:t>
            </a:r>
            <a:r>
              <a:rPr kumimoji="1" lang="en-US" altLang="ja-JP" dirty="0" smtClean="0"/>
              <a:t>Notice:</a:t>
            </a:r>
            <a:r>
              <a:rPr kumimoji="1" lang="ja-JP" altLang="en-US" dirty="0" smtClean="0"/>
              <a:t>という文字が上部に表示される場合、</a:t>
            </a:r>
            <a:r>
              <a:rPr kumimoji="1" lang="en-US" altLang="ja-JP" dirty="0" err="1" smtClean="0"/>
              <a:t>php.ini</a:t>
            </a:r>
            <a:r>
              <a:rPr kumimoji="1" lang="ja-JP" altLang="en-US" dirty="0" smtClean="0"/>
              <a:t>のバージョンが古い可能性があります。</a:t>
            </a:r>
            <a:r>
              <a:rPr kumimoji="1" lang="en-US" altLang="ja-JP" dirty="0" smtClean="0"/>
              <a:t>P6</a:t>
            </a:r>
            <a:r>
              <a:rPr kumimoji="1" lang="ja-JP" altLang="en-US" dirty="0" smtClean="0"/>
              <a:t>の作業を行い、</a:t>
            </a:r>
            <a:r>
              <a:rPr kumimoji="1" lang="en-US" altLang="ja-JP" dirty="0" smtClean="0"/>
              <a:t>XAMPP</a:t>
            </a:r>
            <a:r>
              <a:rPr kumimoji="1" lang="ja-JP" altLang="en-US" dirty="0" smtClean="0"/>
              <a:t>のコントロールパネルで</a:t>
            </a:r>
            <a:r>
              <a:rPr kumimoji="1" lang="en-US" altLang="ja-JP" dirty="0" smtClean="0"/>
              <a:t>Apache</a:t>
            </a:r>
            <a:r>
              <a:rPr kumimoji="1" lang="ja-JP" altLang="en-US" dirty="0" smtClean="0"/>
              <a:t>の再起動を行なってください。（</a:t>
            </a:r>
            <a:r>
              <a:rPr kumimoji="1" lang="en-US" altLang="ja-JP" dirty="0" err="1" smtClean="0"/>
              <a:t>Stop&amp;Start</a:t>
            </a:r>
            <a:r>
              <a:rPr kumimoji="1" lang="ja-JP" altLang="en-US" dirty="0" smtClean="0"/>
              <a:t>）</a:t>
            </a:r>
            <a:endParaRPr kumimoji="1" lang="en-US" altLang="ja-JP" dirty="0" smtClean="0"/>
          </a:p>
        </p:txBody>
      </p:sp>
      <p:pic>
        <p:nvPicPr>
          <p:cNvPr id="5" name="図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43150" y="3217686"/>
            <a:ext cx="6960870" cy="3640314"/>
          </a:xfrm>
          <a:prstGeom prst="rect">
            <a:avLst/>
          </a:prstGeom>
        </p:spPr>
      </p:pic>
    </p:spTree>
    <p:extLst>
      <p:ext uri="{BB962C8B-B14F-4D97-AF65-F5344CB8AC3E}">
        <p14:creationId xmlns:p14="http://schemas.microsoft.com/office/powerpoint/2010/main" val="16447724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en-US" altLang="ja-JP" dirty="0"/>
              <a:t>WEB</a:t>
            </a:r>
            <a:r>
              <a:rPr lang="ja-JP" altLang="en-US" dirty="0"/>
              <a:t>システムの更新（入れ替え</a:t>
            </a:r>
            <a:r>
              <a:rPr lang="ja-JP" altLang="en-US" dirty="0" smtClean="0"/>
              <a:t>）</a:t>
            </a:r>
            <a:r>
              <a:rPr lang="en-US" altLang="ja-JP" dirty="0"/>
              <a:t/>
            </a:r>
            <a:br>
              <a:rPr lang="en-US" altLang="ja-JP" dirty="0"/>
            </a:b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smtClean="0"/>
              <a:t>ツールのプログラムがアップデート（更新）された時に</a:t>
            </a:r>
            <a:r>
              <a:rPr kumimoji="1" lang="en-US" altLang="ja-JP" dirty="0" smtClean="0"/>
              <a:t>WEB</a:t>
            </a:r>
            <a:r>
              <a:rPr kumimoji="1" lang="ja-JP" altLang="en-US" dirty="0" smtClean="0"/>
              <a:t>システムの入れ替えが必要です。手順は、フォルダ丸ごと削除</a:t>
            </a:r>
            <a:r>
              <a:rPr kumimoji="1" lang="en-US" altLang="ja-JP" dirty="0" smtClean="0"/>
              <a:t>&amp;</a:t>
            </a:r>
            <a:r>
              <a:rPr kumimoji="1" lang="ja-JP" altLang="en-US" dirty="0" smtClean="0"/>
              <a:t>新しいフォルダをコピーをします。</a:t>
            </a:r>
            <a:endParaRPr kumimoji="1" lang="en-US" altLang="ja-JP" dirty="0" smtClean="0"/>
          </a:p>
          <a:p>
            <a:r>
              <a:rPr lang="en-US" altLang="ja-JP" dirty="0" smtClean="0"/>
              <a:t>Windows</a:t>
            </a:r>
            <a:r>
              <a:rPr lang="ja-JP" altLang="en-US" dirty="0" smtClean="0"/>
              <a:t>の場合、「</a:t>
            </a:r>
            <a:r>
              <a:rPr lang="en-US" altLang="ja-JP" dirty="0" smtClean="0"/>
              <a:t>C:¥XAMPP</a:t>
            </a:r>
            <a:r>
              <a:rPr lang="ja-JP" altLang="en-US" dirty="0" smtClean="0"/>
              <a:t>」</a:t>
            </a:r>
            <a:r>
              <a:rPr lang="en-US" altLang="ja-JP" dirty="0" smtClean="0"/>
              <a:t>-</a:t>
            </a:r>
            <a:r>
              <a:rPr lang="ja-JP" altLang="en-US" dirty="0" smtClean="0"/>
              <a:t>「</a:t>
            </a:r>
            <a:r>
              <a:rPr lang="en-US" altLang="ja-JP" dirty="0" err="1"/>
              <a:t>htdocs</a:t>
            </a:r>
            <a:r>
              <a:rPr lang="ja-JP" altLang="en-US" dirty="0"/>
              <a:t>」 </a:t>
            </a:r>
            <a:r>
              <a:rPr lang="ja-JP" altLang="en-US" dirty="0" smtClean="0"/>
              <a:t>フォルダの中にある「</a:t>
            </a:r>
            <a:r>
              <a:rPr lang="en-US" altLang="ja-JP" dirty="0" err="1" smtClean="0"/>
              <a:t>import_tool</a:t>
            </a:r>
            <a:r>
              <a:rPr lang="ja-JP" altLang="en-US" dirty="0" smtClean="0"/>
              <a:t>」フォルダをフォルダごと削除します。</a:t>
            </a:r>
            <a:endParaRPr lang="en-US" altLang="ja-JP" dirty="0" smtClean="0"/>
          </a:p>
          <a:p>
            <a:r>
              <a:rPr lang="en-US" altLang="ja-JP" dirty="0" smtClean="0"/>
              <a:t>Mac</a:t>
            </a:r>
            <a:r>
              <a:rPr lang="ja-JP" altLang="en-US" dirty="0" smtClean="0"/>
              <a:t> </a:t>
            </a:r>
            <a:r>
              <a:rPr lang="ja-JP" altLang="en-US" dirty="0"/>
              <a:t>場合、 「</a:t>
            </a:r>
            <a:r>
              <a:rPr lang="en-US" altLang="ja-JP" dirty="0"/>
              <a:t>XAMPP</a:t>
            </a:r>
            <a:r>
              <a:rPr lang="ja-JP" altLang="en-US" dirty="0"/>
              <a:t>」ー「</a:t>
            </a:r>
            <a:r>
              <a:rPr lang="en-US" altLang="ja-JP" dirty="0" err="1"/>
              <a:t>xamppfiles</a:t>
            </a:r>
            <a:r>
              <a:rPr lang="ja-JP" altLang="en-US" dirty="0"/>
              <a:t>」ー「</a:t>
            </a:r>
            <a:r>
              <a:rPr lang="en-US" altLang="ja-JP" dirty="0" err="1"/>
              <a:t>htdocs</a:t>
            </a:r>
            <a:r>
              <a:rPr lang="ja-JP" altLang="en-US" dirty="0"/>
              <a:t>」 中</a:t>
            </a:r>
            <a:r>
              <a:rPr lang="ja-JP" altLang="en-US" dirty="0" smtClean="0"/>
              <a:t>にあります、</a:t>
            </a:r>
            <a:r>
              <a:rPr lang="ja-JP" altLang="en-US" dirty="0"/>
              <a:t> 「</a:t>
            </a:r>
            <a:r>
              <a:rPr lang="en-US" altLang="ja-JP" dirty="0" err="1" smtClean="0"/>
              <a:t>import_tool</a:t>
            </a:r>
            <a:r>
              <a:rPr lang="ja-JP" altLang="en-US" dirty="0" smtClean="0"/>
              <a:t>」</a:t>
            </a:r>
            <a:r>
              <a:rPr lang="ja-JP" altLang="en-US" dirty="0"/>
              <a:t>フォルダをフォルダごと削除します。</a:t>
            </a:r>
            <a:endParaRPr kumimoji="1" lang="en-US" altLang="ja-JP" dirty="0" smtClean="0"/>
          </a:p>
          <a:p>
            <a:r>
              <a:rPr kumimoji="1" lang="ja-JP" altLang="en-US" dirty="0" smtClean="0"/>
              <a:t>新しくお渡しする</a:t>
            </a:r>
            <a:r>
              <a:rPr kumimoji="1" lang="en-US" altLang="ja-JP" dirty="0" err="1" smtClean="0"/>
              <a:t>import_tool</a:t>
            </a:r>
            <a:r>
              <a:rPr kumimoji="1" lang="ja-JP" altLang="en-US" dirty="0" smtClean="0"/>
              <a:t>フォルダを、</a:t>
            </a:r>
            <a:r>
              <a:rPr lang="en-US" altLang="ja-JP" dirty="0" smtClean="0"/>
              <a:t>P17</a:t>
            </a:r>
            <a:r>
              <a:rPr lang="ja-JP" altLang="en-US" dirty="0" smtClean="0"/>
              <a:t>「</a:t>
            </a:r>
            <a:r>
              <a:rPr lang="en-US" altLang="ja-JP" dirty="0"/>
              <a:t>WEB</a:t>
            </a:r>
            <a:r>
              <a:rPr lang="ja-JP" altLang="en-US" dirty="0"/>
              <a:t>システムのセットアップ</a:t>
            </a:r>
            <a:r>
              <a:rPr lang="ja-JP" altLang="en-US" dirty="0" smtClean="0"/>
              <a:t>」の章の手順でセットアップします。</a:t>
            </a:r>
            <a:endParaRPr kumimoji="1" lang="ja-JP" altLang="en-US" dirty="0"/>
          </a:p>
        </p:txBody>
      </p:sp>
    </p:spTree>
    <p:extLst>
      <p:ext uri="{BB962C8B-B14F-4D97-AF65-F5344CB8AC3E}">
        <p14:creationId xmlns:p14="http://schemas.microsoft.com/office/powerpoint/2010/main" val="2176975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データベースの更新（一部更新の場合</a:t>
            </a:r>
            <a:r>
              <a:rPr lang="ja-JP" altLang="en-US" dirty="0" smtClean="0"/>
              <a:t>）</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smtClean="0"/>
              <a:t>ブラウザを開き、</a:t>
            </a:r>
            <a:r>
              <a:rPr kumimoji="1" lang="en-US" altLang="ja-JP" dirty="0" smtClean="0"/>
              <a:t>URL</a:t>
            </a:r>
            <a:r>
              <a:rPr kumimoji="1" lang="ja-JP" altLang="en-US" dirty="0" smtClean="0"/>
              <a:t>に「</a:t>
            </a:r>
            <a:r>
              <a:rPr lang="en-US" altLang="ja-JP" dirty="0"/>
              <a:t> http://</a:t>
            </a:r>
            <a:r>
              <a:rPr lang="en-US" altLang="ja-JP" dirty="0" err="1"/>
              <a:t>localhost</a:t>
            </a:r>
            <a:r>
              <a:rPr lang="en-US" altLang="ja-JP" dirty="0"/>
              <a:t>/dashboard/ </a:t>
            </a:r>
            <a:r>
              <a:rPr kumimoji="1" lang="ja-JP" altLang="en-US" dirty="0" smtClean="0"/>
              <a:t>」を入力しエンターで実行して下さい。</a:t>
            </a:r>
            <a:endParaRPr kumimoji="1" lang="en-US" altLang="ja-JP" dirty="0" smtClean="0"/>
          </a:p>
          <a:p>
            <a:r>
              <a:rPr lang="ja-JP" altLang="en-US" dirty="0" smtClean="0"/>
              <a:t>以下のような画面が開きますので、右上の「</a:t>
            </a:r>
            <a:r>
              <a:rPr lang="en-US" altLang="ja-JP" dirty="0" err="1" smtClean="0"/>
              <a:t>phpMyAdmin</a:t>
            </a:r>
            <a:r>
              <a:rPr lang="ja-JP" altLang="en-US" dirty="0" smtClean="0"/>
              <a:t>」をクリックします。</a:t>
            </a:r>
            <a:endParaRPr kumimoji="1" lang="en-US" altLang="ja-JP" dirty="0" smtClean="0"/>
          </a:p>
          <a:p>
            <a:endParaRPr kumimoji="1" lang="ja-JP" altLang="en-US" dirty="0"/>
          </a:p>
        </p:txBody>
      </p:sp>
      <p:pic>
        <p:nvPicPr>
          <p:cNvPr id="5" name="図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55670" y="3384926"/>
            <a:ext cx="4811211" cy="2833759"/>
          </a:xfrm>
          <a:prstGeom prst="rect">
            <a:avLst/>
          </a:prstGeom>
        </p:spPr>
      </p:pic>
    </p:spTree>
    <p:extLst>
      <p:ext uri="{BB962C8B-B14F-4D97-AF65-F5344CB8AC3E}">
        <p14:creationId xmlns:p14="http://schemas.microsoft.com/office/powerpoint/2010/main" val="3594631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データベースの更新（一部更新の場合</a:t>
            </a:r>
            <a:r>
              <a:rPr lang="ja-JP" altLang="en-US" dirty="0" smtClean="0"/>
              <a:t>）</a:t>
            </a:r>
            <a:endParaRPr kumimoji="1" lang="ja-JP" altLang="en-US" dirty="0"/>
          </a:p>
        </p:txBody>
      </p:sp>
      <p:sp>
        <p:nvSpPr>
          <p:cNvPr id="3" name="コンテンツ プレースホルダー 2"/>
          <p:cNvSpPr>
            <a:spLocks noGrp="1"/>
          </p:cNvSpPr>
          <p:nvPr>
            <p:ph idx="1"/>
          </p:nvPr>
        </p:nvSpPr>
        <p:spPr/>
        <p:txBody>
          <a:bodyPr/>
          <a:lstStyle/>
          <a:p>
            <a:r>
              <a:rPr lang="ja-JP" altLang="en-US" dirty="0" smtClean="0"/>
              <a:t>以下のような画面が開きます。</a:t>
            </a:r>
            <a:endParaRPr lang="en-US" altLang="ja-JP" dirty="0" smtClean="0"/>
          </a:p>
          <a:p>
            <a:r>
              <a:rPr lang="ja-JP" altLang="en-US" dirty="0" smtClean="0"/>
              <a:t>サイドバーの「</a:t>
            </a:r>
            <a:r>
              <a:rPr lang="en-US" altLang="ja-JP" dirty="0" err="1"/>
              <a:t>import_system</a:t>
            </a:r>
            <a:r>
              <a:rPr lang="ja-JP" altLang="en-US" dirty="0" smtClean="0"/>
              <a:t>」をクリックします。</a:t>
            </a:r>
            <a:endParaRPr lang="en-US" altLang="ja-JP" dirty="0" smtClean="0"/>
          </a:p>
          <a:p>
            <a:r>
              <a:rPr lang="ja-JP" altLang="en-US" dirty="0" smtClean="0"/>
              <a:t>続けて、画面上部の「</a:t>
            </a:r>
            <a:r>
              <a:rPr lang="en-US" altLang="ja-JP" dirty="0" smtClean="0"/>
              <a:t>SQL</a:t>
            </a:r>
            <a:r>
              <a:rPr lang="ja-JP" altLang="en-US" dirty="0" smtClean="0"/>
              <a:t>」をクリックします。</a:t>
            </a:r>
            <a:endParaRPr lang="en-US" altLang="ja-JP" dirty="0" smtClean="0"/>
          </a:p>
          <a:p>
            <a:endParaRPr lang="en-US" altLang="ja-JP" dirty="0" smtClean="0"/>
          </a:p>
        </p:txBody>
      </p:sp>
      <p:pic>
        <p:nvPicPr>
          <p:cNvPr id="4" name="図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76220" y="3435939"/>
            <a:ext cx="5053330" cy="3067169"/>
          </a:xfrm>
          <a:prstGeom prst="rect">
            <a:avLst/>
          </a:prstGeom>
        </p:spPr>
      </p:pic>
    </p:spTree>
    <p:extLst>
      <p:ext uri="{BB962C8B-B14F-4D97-AF65-F5344CB8AC3E}">
        <p14:creationId xmlns:p14="http://schemas.microsoft.com/office/powerpoint/2010/main" val="1839933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データベースの更新（一部更新の場合）</a:t>
            </a:r>
            <a:endParaRPr kumimoji="1" lang="ja-JP" altLang="en-US" dirty="0"/>
          </a:p>
        </p:txBody>
      </p:sp>
      <p:sp>
        <p:nvSpPr>
          <p:cNvPr id="3" name="コンテンツ プレースホルダー 2"/>
          <p:cNvSpPr>
            <a:spLocks noGrp="1"/>
          </p:cNvSpPr>
          <p:nvPr>
            <p:ph idx="1"/>
          </p:nvPr>
        </p:nvSpPr>
        <p:spPr/>
        <p:txBody>
          <a:bodyPr/>
          <a:lstStyle/>
          <a:p>
            <a:r>
              <a:rPr lang="ja-JP" altLang="en-US" dirty="0" smtClean="0"/>
              <a:t>新しくお渡しする「</a:t>
            </a:r>
            <a:r>
              <a:rPr lang="en-US" altLang="ja-JP" dirty="0" err="1" smtClean="0"/>
              <a:t>addxxxxx.sql</a:t>
            </a:r>
            <a:r>
              <a:rPr lang="en-US" altLang="ja-JP" dirty="0" smtClean="0"/>
              <a:t> </a:t>
            </a:r>
            <a:r>
              <a:rPr lang="ja-JP" altLang="en-US" dirty="0" smtClean="0"/>
              <a:t>」拡張子が</a:t>
            </a:r>
            <a:r>
              <a:rPr lang="en-US" altLang="ja-JP" dirty="0" smtClean="0"/>
              <a:t>.</a:t>
            </a:r>
            <a:r>
              <a:rPr lang="en-US" altLang="ja-JP" dirty="0" err="1" smtClean="0"/>
              <a:t>sql</a:t>
            </a:r>
            <a:r>
              <a:rPr lang="ja-JP" altLang="en-US" dirty="0" smtClean="0"/>
              <a:t>のファイルをメモ帳などテキストエディターで開き、中身</a:t>
            </a:r>
            <a:r>
              <a:rPr lang="ja-JP" altLang="en-US" dirty="0"/>
              <a:t>を全て、画面中ほどのテキストエリアにコピー＆ペーストし</a:t>
            </a:r>
            <a:r>
              <a:rPr lang="ja-JP" altLang="en-US" dirty="0" smtClean="0"/>
              <a:t>、右下</a:t>
            </a:r>
            <a:r>
              <a:rPr lang="ja-JP" altLang="en-US" dirty="0"/>
              <a:t>の「実行」ボタンをクリックします。</a:t>
            </a:r>
            <a:endParaRPr lang="en-US" altLang="ja-JP" dirty="0"/>
          </a:p>
        </p:txBody>
      </p:sp>
      <p:pic>
        <p:nvPicPr>
          <p:cNvPr id="4" name="図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20340" y="3433575"/>
            <a:ext cx="5809923" cy="2785110"/>
          </a:xfrm>
          <a:prstGeom prst="rect">
            <a:avLst/>
          </a:prstGeom>
        </p:spPr>
      </p:pic>
    </p:spTree>
    <p:extLst>
      <p:ext uri="{BB962C8B-B14F-4D97-AF65-F5344CB8AC3E}">
        <p14:creationId xmlns:p14="http://schemas.microsoft.com/office/powerpoint/2010/main" val="21474282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データベースの更新（一部更新の場合）</a:t>
            </a:r>
            <a:endParaRPr kumimoji="1" lang="ja-JP" altLang="en-US" dirty="0"/>
          </a:p>
        </p:txBody>
      </p:sp>
      <p:sp>
        <p:nvSpPr>
          <p:cNvPr id="3" name="コンテンツ プレースホルダー 2"/>
          <p:cNvSpPr>
            <a:spLocks noGrp="1"/>
          </p:cNvSpPr>
          <p:nvPr>
            <p:ph idx="1"/>
          </p:nvPr>
        </p:nvSpPr>
        <p:spPr/>
        <p:txBody>
          <a:bodyPr/>
          <a:lstStyle/>
          <a:p>
            <a:r>
              <a:rPr lang="ja-JP" altLang="en-US" dirty="0" smtClean="0"/>
              <a:t>成功すると以下のような画面が開きます。</a:t>
            </a:r>
            <a:endParaRPr lang="en-US" altLang="ja-JP" dirty="0" smtClean="0"/>
          </a:p>
          <a:p>
            <a:endParaRPr lang="en-US" altLang="ja-JP" dirty="0" smtClean="0"/>
          </a:p>
        </p:txBody>
      </p:sp>
      <p:pic>
        <p:nvPicPr>
          <p:cNvPr id="6" name="図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86661" y="2591854"/>
            <a:ext cx="6508750" cy="3950551"/>
          </a:xfrm>
          <a:prstGeom prst="rect">
            <a:avLst/>
          </a:prstGeom>
        </p:spPr>
      </p:pic>
    </p:spTree>
    <p:extLst>
      <p:ext uri="{BB962C8B-B14F-4D97-AF65-F5344CB8AC3E}">
        <p14:creationId xmlns:p14="http://schemas.microsoft.com/office/powerpoint/2010/main" val="201785875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データベースの更新（一部更新の場合）</a:t>
            </a:r>
            <a:endParaRPr kumimoji="1" lang="ja-JP" altLang="en-US" dirty="0"/>
          </a:p>
        </p:txBody>
      </p:sp>
      <p:sp>
        <p:nvSpPr>
          <p:cNvPr id="3" name="コンテンツ プレースホルダー 2"/>
          <p:cNvSpPr>
            <a:spLocks noGrp="1"/>
          </p:cNvSpPr>
          <p:nvPr>
            <p:ph idx="1"/>
          </p:nvPr>
        </p:nvSpPr>
        <p:spPr/>
        <p:txBody>
          <a:bodyPr>
            <a:normAutofit lnSpcReduction="10000"/>
          </a:bodyPr>
          <a:lstStyle/>
          <a:p>
            <a:pPr marL="0" indent="0">
              <a:buNone/>
            </a:pPr>
            <a:r>
              <a:rPr lang="en-US" altLang="ja-JP" dirty="0" smtClean="0"/>
              <a:t>【</a:t>
            </a:r>
            <a:r>
              <a:rPr lang="ja-JP" altLang="en-US" dirty="0" smtClean="0"/>
              <a:t>一部更新のアップデートの考え方</a:t>
            </a:r>
            <a:r>
              <a:rPr lang="en-US" altLang="ja-JP" dirty="0" smtClean="0"/>
              <a:t>】</a:t>
            </a:r>
          </a:p>
          <a:p>
            <a:r>
              <a:rPr lang="ja-JP" altLang="en-US" dirty="0" smtClean="0"/>
              <a:t>データベースの初回のセットアップの時に、</a:t>
            </a:r>
            <a:r>
              <a:rPr lang="en-US" altLang="ja-JP" dirty="0" err="1" smtClean="0"/>
              <a:t>import_system.sql</a:t>
            </a:r>
            <a:r>
              <a:rPr lang="ja-JP" altLang="en-US" dirty="0" smtClean="0"/>
              <a:t>というファイルの中身を実行いただいたと思います。</a:t>
            </a:r>
            <a:endParaRPr lang="en-US" altLang="ja-JP" dirty="0" smtClean="0"/>
          </a:p>
          <a:p>
            <a:r>
              <a:rPr lang="ja-JP" altLang="en-US" dirty="0" smtClean="0"/>
              <a:t>その後、機能の追加などアップデートがあるたびに、その差分を反映するために、「</a:t>
            </a:r>
            <a:r>
              <a:rPr lang="en-US" altLang="ja-JP" dirty="0" err="1" smtClean="0"/>
              <a:t>addxxx.sql</a:t>
            </a:r>
            <a:r>
              <a:rPr lang="ja-JP" altLang="en-US" dirty="0" smtClean="0"/>
              <a:t>」というファイルを配布し、差分の部分のみ実行していただきます。</a:t>
            </a:r>
            <a:endParaRPr lang="en-US" altLang="ja-JP" dirty="0" smtClean="0"/>
          </a:p>
          <a:p>
            <a:r>
              <a:rPr lang="ja-JP" altLang="en-US" dirty="0" smtClean="0"/>
              <a:t>しかし、どの時期から更新していないか分からなくなってしまった場合の対処は、</a:t>
            </a:r>
            <a:endParaRPr lang="en-US" altLang="ja-JP" dirty="0" smtClean="0"/>
          </a:p>
          <a:p>
            <a:pPr marL="457200" indent="-457200">
              <a:buFont typeface="+mj-lt"/>
              <a:buAutoNum type="arabicPeriod"/>
            </a:pPr>
            <a:r>
              <a:rPr lang="ja-JP" altLang="en-US" dirty="0" smtClean="0"/>
              <a:t>一度データベースのテーブルを全て削除して再度セットアップ</a:t>
            </a:r>
            <a:endParaRPr lang="en-US" altLang="ja-JP" dirty="0" smtClean="0"/>
          </a:p>
          <a:p>
            <a:pPr marL="457200" indent="-457200">
              <a:buFont typeface="+mj-lt"/>
              <a:buAutoNum type="arabicPeriod"/>
            </a:pPr>
            <a:r>
              <a:rPr lang="ja-JP" altLang="en-US" dirty="0" smtClean="0"/>
              <a:t>差分ファイルを</a:t>
            </a:r>
            <a:r>
              <a:rPr lang="en-US" altLang="ja-JP" dirty="0" smtClean="0"/>
              <a:t>add001.sql</a:t>
            </a:r>
            <a:r>
              <a:rPr lang="ja-JP" altLang="en-US" dirty="0" smtClean="0"/>
              <a:t>から順番に実行していく</a:t>
            </a:r>
            <a:endParaRPr lang="en-US" altLang="ja-JP" dirty="0" smtClean="0"/>
          </a:p>
          <a:p>
            <a:pPr marL="0" indent="0">
              <a:buNone/>
            </a:pPr>
            <a:r>
              <a:rPr lang="ja-JP" altLang="en-US" dirty="0" smtClean="0"/>
              <a:t>の２パターンになります。</a:t>
            </a:r>
            <a:endParaRPr lang="en-US" altLang="ja-JP" dirty="0" smtClean="0"/>
          </a:p>
          <a:p>
            <a:pPr marL="0" indent="0">
              <a:buNone/>
            </a:pPr>
            <a:r>
              <a:rPr lang="ja-JP" altLang="en-US" dirty="0" smtClean="0"/>
              <a:t>注意点としては、データベースを一度全て削除する場合は、アップロードした</a:t>
            </a:r>
            <a:r>
              <a:rPr lang="en-US" altLang="ja-JP" dirty="0" smtClean="0"/>
              <a:t>ASIN</a:t>
            </a:r>
            <a:r>
              <a:rPr lang="ja-JP" altLang="en-US" dirty="0" smtClean="0"/>
              <a:t>やキーワード、設定画面の内容などは消えますので最初からセットアップする必要があります。</a:t>
            </a:r>
            <a:endParaRPr lang="en-US" altLang="ja-JP" dirty="0"/>
          </a:p>
        </p:txBody>
      </p:sp>
    </p:spTree>
    <p:extLst>
      <p:ext uri="{BB962C8B-B14F-4D97-AF65-F5344CB8AC3E}">
        <p14:creationId xmlns:p14="http://schemas.microsoft.com/office/powerpoint/2010/main" val="16362337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目次</a:t>
            </a:r>
            <a:endParaRPr kumimoji="1" lang="ja-JP" altLang="en-US" dirty="0"/>
          </a:p>
        </p:txBody>
      </p:sp>
      <p:sp>
        <p:nvSpPr>
          <p:cNvPr id="3" name="コンテンツ プレースホルダー 2"/>
          <p:cNvSpPr>
            <a:spLocks noGrp="1"/>
          </p:cNvSpPr>
          <p:nvPr>
            <p:ph idx="1"/>
          </p:nvPr>
        </p:nvSpPr>
        <p:spPr/>
        <p:txBody>
          <a:bodyPr/>
          <a:lstStyle/>
          <a:p>
            <a:pPr marL="457200" indent="-457200">
              <a:buFont typeface="+mj-lt"/>
              <a:buAutoNum type="arabicPeriod"/>
            </a:pPr>
            <a:r>
              <a:rPr kumimoji="1" lang="en-US" altLang="ja-JP" dirty="0" smtClean="0"/>
              <a:t>WEB</a:t>
            </a:r>
            <a:r>
              <a:rPr kumimoji="1" lang="ja-JP" altLang="en-US" dirty="0" smtClean="0"/>
              <a:t>サーバーのセットアップ</a:t>
            </a:r>
            <a:endParaRPr kumimoji="1" lang="en-US" altLang="ja-JP" dirty="0" smtClean="0"/>
          </a:p>
          <a:p>
            <a:pPr marL="457200" indent="-457200">
              <a:buFont typeface="+mj-lt"/>
              <a:buAutoNum type="arabicPeriod"/>
            </a:pPr>
            <a:r>
              <a:rPr lang="ja-JP" altLang="en-US" dirty="0" smtClean="0"/>
              <a:t>データベースのセットアップ</a:t>
            </a:r>
            <a:endParaRPr lang="en-US" altLang="ja-JP" dirty="0" smtClean="0"/>
          </a:p>
          <a:p>
            <a:pPr marL="457200" indent="-457200">
              <a:buFont typeface="+mj-lt"/>
              <a:buAutoNum type="arabicPeriod"/>
            </a:pPr>
            <a:r>
              <a:rPr kumimoji="1" lang="en-US" altLang="ja-JP" dirty="0" smtClean="0"/>
              <a:t>WEB</a:t>
            </a:r>
            <a:r>
              <a:rPr kumimoji="1" lang="ja-JP" altLang="en-US" dirty="0" smtClean="0"/>
              <a:t>システムのセットアップ</a:t>
            </a:r>
            <a:endParaRPr kumimoji="1" lang="en-US" altLang="ja-JP" dirty="0" smtClean="0"/>
          </a:p>
          <a:p>
            <a:pPr marL="457200" indent="-457200">
              <a:buFont typeface="+mj-lt"/>
              <a:buAutoNum type="arabicPeriod"/>
            </a:pPr>
            <a:r>
              <a:rPr lang="ja-JP" altLang="en-US" dirty="0" smtClean="0"/>
              <a:t>運用時の注意点</a:t>
            </a:r>
            <a:endParaRPr lang="en-US" altLang="ja-JP" dirty="0" smtClean="0"/>
          </a:p>
          <a:p>
            <a:pPr marL="457200" indent="-457200">
              <a:buFont typeface="+mj-lt"/>
              <a:buAutoNum type="arabicPeriod"/>
            </a:pPr>
            <a:r>
              <a:rPr kumimoji="1" lang="en-US" altLang="ja-JP" dirty="0" smtClean="0"/>
              <a:t>WEB</a:t>
            </a:r>
            <a:r>
              <a:rPr kumimoji="1" lang="ja-JP" altLang="en-US" dirty="0" smtClean="0"/>
              <a:t>システムの更新（入れ替え）</a:t>
            </a:r>
            <a:endParaRPr kumimoji="1" lang="en-US" altLang="ja-JP" dirty="0" smtClean="0"/>
          </a:p>
          <a:p>
            <a:pPr marL="457200" indent="-457200">
              <a:buFont typeface="+mj-lt"/>
              <a:buAutoNum type="arabicPeriod"/>
            </a:pPr>
            <a:r>
              <a:rPr lang="ja-JP" altLang="en-US" dirty="0" smtClean="0"/>
              <a:t>データベースの更新（一部更新の場合）</a:t>
            </a:r>
            <a:endParaRPr kumimoji="1" lang="ja-JP" altLang="en-US" dirty="0"/>
          </a:p>
        </p:txBody>
      </p:sp>
    </p:spTree>
    <p:extLst>
      <p:ext uri="{BB962C8B-B14F-4D97-AF65-F5344CB8AC3E}">
        <p14:creationId xmlns:p14="http://schemas.microsoft.com/office/powerpoint/2010/main" val="2022274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サーバーのセットアップ</a:t>
            </a:r>
            <a:endParaRPr kumimoji="1" lang="ja-JP" altLang="en-US" dirty="0"/>
          </a:p>
        </p:txBody>
      </p:sp>
      <p:sp>
        <p:nvSpPr>
          <p:cNvPr id="3" name="コンテンツ プレースホルダー 2"/>
          <p:cNvSpPr>
            <a:spLocks noGrp="1"/>
          </p:cNvSpPr>
          <p:nvPr>
            <p:ph idx="1"/>
          </p:nvPr>
        </p:nvSpPr>
        <p:spPr/>
        <p:txBody>
          <a:bodyPr/>
          <a:lstStyle/>
          <a:p>
            <a:r>
              <a:rPr lang="en-US" altLang="ja-JP" dirty="0"/>
              <a:t>https://</a:t>
            </a:r>
            <a:r>
              <a:rPr lang="en-US" altLang="ja-JP" dirty="0" err="1"/>
              <a:t>www.apachefriends.org</a:t>
            </a:r>
            <a:r>
              <a:rPr lang="en-US" altLang="ja-JP" dirty="0"/>
              <a:t>/</a:t>
            </a:r>
            <a:r>
              <a:rPr lang="en-US" altLang="ja-JP" dirty="0" err="1"/>
              <a:t>jp</a:t>
            </a:r>
            <a:r>
              <a:rPr lang="en-US" altLang="ja-JP" dirty="0"/>
              <a:t>/</a:t>
            </a:r>
            <a:r>
              <a:rPr lang="en-US" altLang="ja-JP" dirty="0" err="1"/>
              <a:t>download.html</a:t>
            </a:r>
            <a:r>
              <a:rPr lang="ja-JP" altLang="en-US" dirty="0" smtClean="0"/>
              <a:t>　にアクセスします。</a:t>
            </a:r>
            <a:endParaRPr lang="en-US" altLang="ja-JP" dirty="0" smtClean="0"/>
          </a:p>
          <a:p>
            <a:r>
              <a:rPr kumimoji="1" lang="ja-JP" altLang="en-US" dirty="0" smtClean="0"/>
              <a:t>セットアップしようとされている</a:t>
            </a:r>
            <a:r>
              <a:rPr kumimoji="1" lang="en-US" altLang="ja-JP" dirty="0" smtClean="0"/>
              <a:t>PC</a:t>
            </a:r>
            <a:r>
              <a:rPr kumimoji="1" lang="ja-JP" altLang="en-US" dirty="0" smtClean="0"/>
              <a:t>の</a:t>
            </a:r>
            <a:r>
              <a:rPr kumimoji="1" lang="en-US" altLang="ja-JP" dirty="0" smtClean="0"/>
              <a:t>OS</a:t>
            </a:r>
            <a:r>
              <a:rPr kumimoji="1" lang="ja-JP" altLang="en-US" dirty="0" smtClean="0"/>
              <a:t>に合わせて</a:t>
            </a:r>
            <a:r>
              <a:rPr kumimoji="1" lang="ja-JP" altLang="en-US" dirty="0" smtClean="0"/>
              <a:t>、</a:t>
            </a:r>
            <a:r>
              <a:rPr kumimoji="1" lang="en-US" altLang="ja-JP" dirty="0" smtClean="0"/>
              <a:t>5.x.x</a:t>
            </a:r>
            <a:r>
              <a:rPr kumimoji="1" lang="ja-JP" altLang="en-US" dirty="0" smtClean="0"/>
              <a:t>のバージョンのボタン</a:t>
            </a:r>
            <a:r>
              <a:rPr kumimoji="1" lang="ja-JP" altLang="en-US" dirty="0" smtClean="0"/>
              <a:t>を押します。</a:t>
            </a:r>
            <a:endParaRPr kumimoji="1" lang="en-US" altLang="ja-JP" dirty="0" smtClean="0"/>
          </a:p>
          <a:p>
            <a:r>
              <a:rPr lang="ja-JP" altLang="en-US" dirty="0" smtClean="0"/>
              <a:t>するとファイルのダウンロードが始まります。</a:t>
            </a:r>
            <a:endParaRPr kumimoji="1" lang="ja-JP" altLang="en-US" dirty="0"/>
          </a:p>
        </p:txBody>
      </p:sp>
      <p:pic>
        <p:nvPicPr>
          <p:cNvPr id="5" name="図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800" y="3428460"/>
            <a:ext cx="5272088" cy="3353516"/>
          </a:xfrm>
          <a:prstGeom prst="rect">
            <a:avLst/>
          </a:prstGeom>
        </p:spPr>
      </p:pic>
    </p:spTree>
    <p:extLst>
      <p:ext uri="{BB962C8B-B14F-4D97-AF65-F5344CB8AC3E}">
        <p14:creationId xmlns:p14="http://schemas.microsoft.com/office/powerpoint/2010/main" val="8655990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サーバーのセットアップ</a:t>
            </a:r>
            <a:endParaRPr kumimoji="1" lang="ja-JP" altLang="en-US" dirty="0"/>
          </a:p>
        </p:txBody>
      </p:sp>
      <p:sp>
        <p:nvSpPr>
          <p:cNvPr id="3" name="コンテンツ プレースホルダー 2"/>
          <p:cNvSpPr>
            <a:spLocks noGrp="1"/>
          </p:cNvSpPr>
          <p:nvPr>
            <p:ph idx="1"/>
          </p:nvPr>
        </p:nvSpPr>
        <p:spPr/>
        <p:txBody>
          <a:bodyPr/>
          <a:lstStyle/>
          <a:p>
            <a:r>
              <a:rPr kumimoji="1" lang="en-US" altLang="ja-JP" dirty="0" smtClean="0"/>
              <a:t>Windows</a:t>
            </a:r>
            <a:r>
              <a:rPr kumimoji="1" lang="ja-JP" altLang="en-US" dirty="0" smtClean="0"/>
              <a:t>の場合は</a:t>
            </a:r>
            <a:r>
              <a:rPr lang="en-US" altLang="ja-JP" dirty="0" smtClean="0"/>
              <a:t>exe</a:t>
            </a:r>
            <a:r>
              <a:rPr lang="ja-JP" altLang="en-US" dirty="0" smtClean="0"/>
              <a:t>ファイル、</a:t>
            </a:r>
            <a:r>
              <a:rPr lang="en-US" altLang="ja-JP" dirty="0" smtClean="0"/>
              <a:t>Mac</a:t>
            </a:r>
            <a:r>
              <a:rPr lang="ja-JP" altLang="en-US" dirty="0" smtClean="0"/>
              <a:t>の場合は</a:t>
            </a:r>
            <a:r>
              <a:rPr lang="en-US" altLang="ja-JP" dirty="0" err="1" smtClean="0"/>
              <a:t>dmg</a:t>
            </a:r>
            <a:r>
              <a:rPr lang="ja-JP" altLang="en-US" dirty="0" smtClean="0"/>
              <a:t>ファイル、</a:t>
            </a:r>
            <a:r>
              <a:rPr lang="en-US" altLang="ja-JP" dirty="0" smtClean="0"/>
              <a:t>Linux</a:t>
            </a:r>
            <a:r>
              <a:rPr lang="ja-JP" altLang="en-US" dirty="0" smtClean="0"/>
              <a:t>の場合は</a:t>
            </a:r>
            <a:r>
              <a:rPr lang="en-US" altLang="ja-JP" dirty="0" smtClean="0"/>
              <a:t>run</a:t>
            </a:r>
            <a:r>
              <a:rPr lang="ja-JP" altLang="en-US" dirty="0" smtClean="0"/>
              <a:t>ファイルがダウンロードされます。</a:t>
            </a:r>
            <a:endParaRPr lang="en-US" altLang="ja-JP" dirty="0"/>
          </a:p>
          <a:p>
            <a:r>
              <a:rPr kumimoji="1" lang="ja-JP" altLang="en-US" dirty="0" smtClean="0"/>
              <a:t>このファイルがサーバー（</a:t>
            </a:r>
            <a:r>
              <a:rPr kumimoji="1" lang="en-US" altLang="ja-JP" dirty="0" smtClean="0"/>
              <a:t>XAMPP</a:t>
            </a:r>
            <a:r>
              <a:rPr kumimoji="1" lang="ja-JP" altLang="en-US" dirty="0" smtClean="0"/>
              <a:t>）のインストールファイルになりますので、ダブルクリック等で実行し画面の案内に合わせてインストールを完了させてください。デフォルト設定で構いません。</a:t>
            </a:r>
            <a:r>
              <a:rPr kumimoji="1" lang="en-US" altLang="ja-JP" dirty="0" smtClean="0"/>
              <a:t>Windows</a:t>
            </a:r>
            <a:r>
              <a:rPr kumimoji="1" lang="ja-JP" altLang="en-US" dirty="0" smtClean="0"/>
              <a:t>の場合、セットアップ途中で</a:t>
            </a:r>
            <a:r>
              <a:rPr kumimoji="1" lang="en-US" altLang="ja-JP" dirty="0" err="1" smtClean="0"/>
              <a:t>bitnami</a:t>
            </a:r>
            <a:r>
              <a:rPr kumimoji="1" lang="ja-JP" altLang="en-US" dirty="0" smtClean="0"/>
              <a:t>をインストールするか選択が表示されますが、「しない」にしてください。特に必要ありません。</a:t>
            </a:r>
            <a:r>
              <a:rPr lang="ja-JP" altLang="en-US" dirty="0" smtClean="0"/>
              <a:t>「する」にして進んだ場合も</a:t>
            </a:r>
            <a:r>
              <a:rPr lang="en-US" altLang="ja-JP" dirty="0" smtClean="0"/>
              <a:t>WEB</a:t>
            </a:r>
            <a:r>
              <a:rPr lang="ja-JP" altLang="en-US" dirty="0" smtClean="0"/>
              <a:t>サイトが開きますが、閉じてしまって</a:t>
            </a:r>
            <a:r>
              <a:rPr lang="en-US" altLang="ja-JP" dirty="0" smtClean="0"/>
              <a:t>OK</a:t>
            </a:r>
            <a:r>
              <a:rPr lang="ja-JP" altLang="en-US" dirty="0" smtClean="0"/>
              <a:t>です。元のインストール画面が残っていますので次へを押して進めて下さい。</a:t>
            </a:r>
            <a:endParaRPr kumimoji="1" lang="en-US" altLang="ja-JP" dirty="0" smtClean="0"/>
          </a:p>
          <a:p>
            <a:r>
              <a:rPr lang="ja-JP" altLang="en-US" dirty="0" smtClean="0"/>
              <a:t>ここまでで、サーバーのデフォルトセットアップは完了です。</a:t>
            </a:r>
            <a:endParaRPr lang="en-US" altLang="ja-JP" dirty="0" smtClean="0"/>
          </a:p>
          <a:p>
            <a:r>
              <a:rPr kumimoji="1" lang="ja-JP" altLang="en-US" dirty="0" smtClean="0"/>
              <a:t>次にサーバーの設定を行います。</a:t>
            </a:r>
            <a:endParaRPr kumimoji="1" lang="en-US" altLang="ja-JP" dirty="0" smtClean="0"/>
          </a:p>
          <a:p>
            <a:endParaRPr kumimoji="1" lang="ja-JP" altLang="en-US" dirty="0"/>
          </a:p>
        </p:txBody>
      </p:sp>
    </p:spTree>
    <p:extLst>
      <p:ext uri="{BB962C8B-B14F-4D97-AF65-F5344CB8AC3E}">
        <p14:creationId xmlns:p14="http://schemas.microsoft.com/office/powerpoint/2010/main" val="1144922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サーバー</a:t>
            </a:r>
            <a:r>
              <a:rPr lang="ja-JP" altLang="en-US" dirty="0" smtClean="0"/>
              <a:t>の設定</a:t>
            </a:r>
            <a:endParaRPr kumimoji="1" lang="ja-JP" altLang="en-US" dirty="0"/>
          </a:p>
        </p:txBody>
      </p:sp>
      <p:sp>
        <p:nvSpPr>
          <p:cNvPr id="3" name="コンテンツ プレースホルダー 2"/>
          <p:cNvSpPr>
            <a:spLocks noGrp="1"/>
          </p:cNvSpPr>
          <p:nvPr>
            <p:ph idx="1"/>
          </p:nvPr>
        </p:nvSpPr>
        <p:spPr/>
        <p:txBody>
          <a:bodyPr>
            <a:normAutofit fontScale="92500" lnSpcReduction="10000"/>
          </a:bodyPr>
          <a:lstStyle/>
          <a:p>
            <a:r>
              <a:rPr kumimoji="1" lang="ja-JP" altLang="en-US" dirty="0" smtClean="0"/>
              <a:t>サーバーの設定を輸入ツール用に差し替えます。</a:t>
            </a:r>
            <a:endParaRPr kumimoji="1" lang="en-US" altLang="ja-JP" dirty="0" smtClean="0"/>
          </a:p>
          <a:p>
            <a:r>
              <a:rPr lang="ja-JP" altLang="en-US" dirty="0" smtClean="0"/>
              <a:t>「</a:t>
            </a:r>
            <a:r>
              <a:rPr lang="en-US" altLang="ja-JP" dirty="0" err="1" smtClean="0"/>
              <a:t>php.ini</a:t>
            </a:r>
            <a:r>
              <a:rPr lang="ja-JP" altLang="en-US" dirty="0" smtClean="0"/>
              <a:t>」というファイルを同封しておりますので、そちらのファイルをデフォルトのファイルと差し替えをします。（上書きコピー）</a:t>
            </a:r>
            <a:endParaRPr lang="en-US" altLang="ja-JP" dirty="0" smtClean="0"/>
          </a:p>
          <a:p>
            <a:pPr marL="0" indent="0">
              <a:buNone/>
            </a:pPr>
            <a:r>
              <a:rPr lang="ja-JP" altLang="en-US" dirty="0" smtClean="0"/>
              <a:t>　</a:t>
            </a:r>
            <a:r>
              <a:rPr lang="en-US" altLang="ja-JP" dirty="0" smtClean="0"/>
              <a:t>Mac</a:t>
            </a:r>
            <a:r>
              <a:rPr lang="ja-JP" altLang="en-US" dirty="0" smtClean="0"/>
              <a:t>の場合、</a:t>
            </a:r>
            <a:r>
              <a:rPr lang="en-US" altLang="ja-JP" dirty="0" err="1" smtClean="0"/>
              <a:t>mac_php.ini.zip</a:t>
            </a:r>
            <a:r>
              <a:rPr lang="ja-JP" altLang="en-US" dirty="0" smtClean="0"/>
              <a:t>、</a:t>
            </a:r>
            <a:r>
              <a:rPr lang="en-US" altLang="ja-JP" dirty="0" smtClean="0"/>
              <a:t>Windows</a:t>
            </a:r>
            <a:r>
              <a:rPr lang="ja-JP" altLang="en-US" dirty="0" smtClean="0"/>
              <a:t>の場合、</a:t>
            </a:r>
            <a:r>
              <a:rPr lang="en-US" altLang="ja-JP" dirty="0" err="1" smtClean="0"/>
              <a:t>win_php.ini.zip</a:t>
            </a:r>
            <a:r>
              <a:rPr lang="ja-JP" altLang="en-US" dirty="0" smtClean="0"/>
              <a:t>という圧縮ファイルになっています。解凍してコピーをお願いします。</a:t>
            </a:r>
            <a:endParaRPr lang="en-US" altLang="ja-JP" dirty="0" smtClean="0"/>
          </a:p>
          <a:p>
            <a:r>
              <a:rPr lang="en-US" altLang="ja-JP" dirty="0" smtClean="0"/>
              <a:t>Mac</a:t>
            </a:r>
            <a:r>
              <a:rPr lang="ja-JP" altLang="en-US" dirty="0" smtClean="0"/>
              <a:t>の場合アプリケーションフォルダに「</a:t>
            </a:r>
            <a:r>
              <a:rPr lang="en-US" altLang="ja-JP" dirty="0" smtClean="0"/>
              <a:t>XAMPP</a:t>
            </a:r>
            <a:r>
              <a:rPr lang="ja-JP" altLang="en-US" dirty="0" smtClean="0"/>
              <a:t>」というフォルダが出来上がっていますので、そちらを開いてください。「</a:t>
            </a:r>
            <a:r>
              <a:rPr lang="en-US" altLang="ja-JP" dirty="0" smtClean="0"/>
              <a:t>XAMPP</a:t>
            </a:r>
            <a:r>
              <a:rPr lang="ja-JP" altLang="en-US" dirty="0" smtClean="0"/>
              <a:t>」フォルダの中に「</a:t>
            </a:r>
            <a:r>
              <a:rPr lang="en-US" altLang="ja-JP" dirty="0" err="1" smtClean="0"/>
              <a:t>etc</a:t>
            </a:r>
            <a:r>
              <a:rPr lang="ja-JP" altLang="en-US" dirty="0" smtClean="0"/>
              <a:t>」フォルダがありますので開きます。</a:t>
            </a:r>
            <a:endParaRPr lang="en-US" altLang="ja-JP" dirty="0" smtClean="0"/>
          </a:p>
          <a:p>
            <a:r>
              <a:rPr lang="ja-JP" altLang="en-US" dirty="0" smtClean="0"/>
              <a:t>その中に</a:t>
            </a:r>
            <a:r>
              <a:rPr lang="ja-JP" altLang="en-US" dirty="0"/>
              <a:t>「</a:t>
            </a:r>
            <a:r>
              <a:rPr lang="en-US" altLang="ja-JP" dirty="0" err="1"/>
              <a:t>php.ini</a:t>
            </a:r>
            <a:r>
              <a:rPr lang="ja-JP" altLang="en-US" dirty="0" smtClean="0"/>
              <a:t>」ファイルがありますので</a:t>
            </a:r>
            <a:r>
              <a:rPr lang="en-US" altLang="ja-JP" dirty="0" smtClean="0"/>
              <a:t>Mac</a:t>
            </a:r>
            <a:r>
              <a:rPr lang="ja-JP" altLang="en-US" dirty="0" smtClean="0"/>
              <a:t>用のファイルを上書き（差し替え）してください。</a:t>
            </a:r>
            <a:endParaRPr lang="en-US" altLang="ja-JP" dirty="0" smtClean="0"/>
          </a:p>
          <a:p>
            <a:r>
              <a:rPr lang="en-US" altLang="ja-JP" dirty="0"/>
              <a:t>Windows</a:t>
            </a:r>
            <a:r>
              <a:rPr lang="ja-JP" altLang="en-US" dirty="0"/>
              <a:t>は</a:t>
            </a:r>
            <a:r>
              <a:rPr lang="en-US" altLang="ja-JP" dirty="0"/>
              <a:t>C:¥</a:t>
            </a:r>
            <a:r>
              <a:rPr lang="ja-JP" altLang="en-US" dirty="0"/>
              <a:t>ドライブの中に同じく「</a:t>
            </a:r>
            <a:r>
              <a:rPr lang="en-US" altLang="ja-JP" dirty="0"/>
              <a:t>XAMPP</a:t>
            </a:r>
            <a:r>
              <a:rPr lang="ja-JP" altLang="en-US" dirty="0"/>
              <a:t>」というフォルダができていると思いますのでそのフォルダを開きます</a:t>
            </a:r>
            <a:r>
              <a:rPr lang="ja-JP" altLang="en-US" dirty="0" smtClean="0"/>
              <a:t>。</a:t>
            </a:r>
            <a:r>
              <a:rPr lang="ja-JP" altLang="en-US" dirty="0"/>
              <a:t>「</a:t>
            </a:r>
            <a:r>
              <a:rPr lang="en-US" altLang="ja-JP" dirty="0"/>
              <a:t>XAMPP</a:t>
            </a:r>
            <a:r>
              <a:rPr lang="ja-JP" altLang="en-US" dirty="0"/>
              <a:t>」フォルダの中に</a:t>
            </a:r>
            <a:r>
              <a:rPr lang="ja-JP" altLang="en-US" dirty="0" smtClean="0"/>
              <a:t>「</a:t>
            </a:r>
            <a:r>
              <a:rPr lang="en-US" altLang="ja-JP" dirty="0" err="1" smtClean="0"/>
              <a:t>php</a:t>
            </a:r>
            <a:r>
              <a:rPr lang="ja-JP" altLang="en-US" dirty="0" smtClean="0"/>
              <a:t>」</a:t>
            </a:r>
            <a:r>
              <a:rPr lang="ja-JP" altLang="en-US" dirty="0"/>
              <a:t>フォルダがありますので開きます。</a:t>
            </a:r>
            <a:endParaRPr lang="en-US" altLang="ja-JP" dirty="0"/>
          </a:p>
          <a:p>
            <a:r>
              <a:rPr lang="ja-JP" altLang="en-US" dirty="0"/>
              <a:t>その中に「</a:t>
            </a:r>
            <a:r>
              <a:rPr lang="en-US" altLang="ja-JP" dirty="0" err="1"/>
              <a:t>php.ini</a:t>
            </a:r>
            <a:r>
              <a:rPr lang="ja-JP" altLang="en-US" dirty="0"/>
              <a:t>」ファイルがあります</a:t>
            </a:r>
            <a:r>
              <a:rPr lang="ja-JP" altLang="en-US" dirty="0" smtClean="0"/>
              <a:t>ので</a:t>
            </a:r>
            <a:r>
              <a:rPr lang="en-US" altLang="ja-JP" dirty="0" smtClean="0"/>
              <a:t>windows</a:t>
            </a:r>
            <a:r>
              <a:rPr lang="ja-JP" altLang="en-US" dirty="0" smtClean="0"/>
              <a:t>用のファイル</a:t>
            </a:r>
            <a:r>
              <a:rPr lang="ja-JP" altLang="en-US" dirty="0"/>
              <a:t>を上書き（差し替え）してください</a:t>
            </a:r>
            <a:r>
              <a:rPr lang="ja-JP" altLang="en-US" dirty="0" smtClean="0"/>
              <a:t>。</a:t>
            </a:r>
            <a:endParaRPr lang="en-US" altLang="ja-JP" dirty="0" smtClean="0"/>
          </a:p>
          <a:p>
            <a:r>
              <a:rPr lang="ja-JP" altLang="en-US" dirty="0" smtClean="0"/>
              <a:t>これでサーバーのセットアップは完了です。</a:t>
            </a:r>
            <a:endParaRPr lang="en-US" altLang="ja-JP" dirty="0" smtClean="0"/>
          </a:p>
        </p:txBody>
      </p:sp>
    </p:spTree>
    <p:extLst>
      <p:ext uri="{BB962C8B-B14F-4D97-AF65-F5344CB8AC3E}">
        <p14:creationId xmlns:p14="http://schemas.microsoft.com/office/powerpoint/2010/main" val="13983834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サーバーを起動する</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smtClean="0"/>
              <a:t>「</a:t>
            </a:r>
            <a:r>
              <a:rPr kumimoji="1" lang="en-US" altLang="ja-JP" dirty="0" smtClean="0"/>
              <a:t>XAMPP</a:t>
            </a:r>
            <a:r>
              <a:rPr kumimoji="1" lang="ja-JP" altLang="en-US" dirty="0" smtClean="0"/>
              <a:t>」フォルダの中に</a:t>
            </a:r>
            <a:r>
              <a:rPr kumimoji="1" lang="en-US" altLang="ja-JP" dirty="0" smtClean="0"/>
              <a:t>Mac</a:t>
            </a:r>
            <a:r>
              <a:rPr kumimoji="1" lang="ja-JP" altLang="en-US" dirty="0" smtClean="0"/>
              <a:t>の場合「</a:t>
            </a:r>
            <a:r>
              <a:rPr lang="en-US" altLang="ja-JP" dirty="0"/>
              <a:t> manager-</a:t>
            </a:r>
            <a:r>
              <a:rPr lang="en-US" altLang="ja-JP" dirty="0" err="1"/>
              <a:t>osx</a:t>
            </a:r>
            <a:r>
              <a:rPr lang="en-US" altLang="ja-JP" dirty="0"/>
              <a:t> </a:t>
            </a:r>
            <a:r>
              <a:rPr kumimoji="1" lang="ja-JP" altLang="en-US" dirty="0" smtClean="0"/>
              <a:t>」ファイル</a:t>
            </a:r>
            <a:r>
              <a:rPr lang="ja-JP" altLang="en-US" dirty="0" smtClean="0"/>
              <a:t>、</a:t>
            </a:r>
            <a:r>
              <a:rPr lang="en-US" altLang="ja-JP" dirty="0" smtClean="0"/>
              <a:t>Windows</a:t>
            </a:r>
            <a:r>
              <a:rPr lang="ja-JP" altLang="en-US" dirty="0" smtClean="0"/>
              <a:t>の場合「</a:t>
            </a:r>
            <a:r>
              <a:rPr lang="en-US" altLang="ja-JP" dirty="0" err="1" smtClean="0"/>
              <a:t>xampp_control.exe</a:t>
            </a:r>
            <a:r>
              <a:rPr lang="ja-JP" altLang="en-US" dirty="0" smtClean="0"/>
              <a:t>」ファイルがありますのでダブルクリックなどで実行してください。</a:t>
            </a:r>
            <a:endParaRPr lang="en-US" altLang="ja-JP" dirty="0" smtClean="0"/>
          </a:p>
          <a:p>
            <a:r>
              <a:rPr kumimoji="1" lang="en-US" altLang="ja-JP" dirty="0" smtClean="0"/>
              <a:t>Mac</a:t>
            </a:r>
            <a:r>
              <a:rPr kumimoji="1" lang="ja-JP" altLang="en-US" dirty="0" smtClean="0"/>
              <a:t>の場合以下のようなサーバーのコントロール画面が開きます。</a:t>
            </a:r>
            <a:r>
              <a:rPr kumimoji="1" lang="en-US" altLang="ja-JP" dirty="0" err="1" smtClean="0"/>
              <a:t>ManageServers</a:t>
            </a:r>
            <a:r>
              <a:rPr kumimoji="1" lang="ja-JP" altLang="en-US" dirty="0" smtClean="0"/>
              <a:t>タブをクリックし、「</a:t>
            </a:r>
            <a:r>
              <a:rPr kumimoji="1" lang="en-US" altLang="ja-JP" dirty="0" smtClean="0"/>
              <a:t>MySQL Database</a:t>
            </a:r>
            <a:r>
              <a:rPr kumimoji="1" lang="ja-JP" altLang="en-US" dirty="0" smtClean="0"/>
              <a:t>」と「</a:t>
            </a:r>
            <a:r>
              <a:rPr kumimoji="1" lang="en-US" altLang="ja-JP" dirty="0" smtClean="0"/>
              <a:t>Apache Web Server</a:t>
            </a:r>
            <a:r>
              <a:rPr kumimoji="1" lang="ja-JP" altLang="en-US" dirty="0" smtClean="0"/>
              <a:t>」をそれぞれクリックして右にある「</a:t>
            </a:r>
            <a:r>
              <a:rPr kumimoji="1" lang="en-US" altLang="ja-JP" dirty="0" smtClean="0"/>
              <a:t>Start</a:t>
            </a:r>
            <a:r>
              <a:rPr kumimoji="1" lang="ja-JP" altLang="en-US" dirty="0" smtClean="0"/>
              <a:t>」ボタンをクリックし、以下のように</a:t>
            </a:r>
            <a:r>
              <a:rPr kumimoji="1" lang="en-US" altLang="ja-JP" dirty="0" smtClean="0"/>
              <a:t>Running</a:t>
            </a:r>
            <a:r>
              <a:rPr kumimoji="1" lang="ja-JP" altLang="en-US" dirty="0" smtClean="0"/>
              <a:t>になることを確認してください。</a:t>
            </a:r>
            <a:endParaRPr kumimoji="1" lang="en-US" altLang="ja-JP" dirty="0" smtClean="0"/>
          </a:p>
        </p:txBody>
      </p:sp>
      <p:pic>
        <p:nvPicPr>
          <p:cNvPr id="4" name="図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8211" y="4206622"/>
            <a:ext cx="3069167" cy="2180483"/>
          </a:xfrm>
          <a:prstGeom prst="rect">
            <a:avLst/>
          </a:prstGeom>
        </p:spPr>
      </p:pic>
      <p:pic>
        <p:nvPicPr>
          <p:cNvPr id="5" name="図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19789" y="3917244"/>
            <a:ext cx="3719015" cy="2618320"/>
          </a:xfrm>
          <a:prstGeom prst="rect">
            <a:avLst/>
          </a:prstGeom>
        </p:spPr>
      </p:pic>
    </p:spTree>
    <p:extLst>
      <p:ext uri="{BB962C8B-B14F-4D97-AF65-F5344CB8AC3E}">
        <p14:creationId xmlns:p14="http://schemas.microsoft.com/office/powerpoint/2010/main" val="12192891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サーバーを起動する</a:t>
            </a:r>
            <a:endParaRPr kumimoji="1" lang="ja-JP" altLang="en-US" dirty="0"/>
          </a:p>
        </p:txBody>
      </p:sp>
      <p:sp>
        <p:nvSpPr>
          <p:cNvPr id="3" name="コンテンツ プレースホルダー 2"/>
          <p:cNvSpPr>
            <a:spLocks noGrp="1"/>
          </p:cNvSpPr>
          <p:nvPr>
            <p:ph idx="1"/>
          </p:nvPr>
        </p:nvSpPr>
        <p:spPr/>
        <p:txBody>
          <a:bodyPr/>
          <a:lstStyle/>
          <a:p>
            <a:r>
              <a:rPr kumimoji="1" lang="en-US" altLang="ja-JP" dirty="0" smtClean="0"/>
              <a:t>Windows</a:t>
            </a:r>
            <a:r>
              <a:rPr kumimoji="1" lang="ja-JP" altLang="en-US" dirty="0" smtClean="0"/>
              <a:t>の場合以下のようなサーバーのコントロール画面が開きます。</a:t>
            </a:r>
            <a:endParaRPr kumimoji="1" lang="en-US" altLang="ja-JP" dirty="0" smtClean="0"/>
          </a:p>
          <a:p>
            <a:r>
              <a:rPr lang="ja-JP" altLang="en-US" dirty="0"/>
              <a:t>「</a:t>
            </a:r>
            <a:r>
              <a:rPr lang="en-US" altLang="ja-JP" dirty="0" smtClean="0"/>
              <a:t>Apache</a:t>
            </a:r>
            <a:r>
              <a:rPr lang="ja-JP" altLang="en-US" dirty="0" smtClean="0"/>
              <a:t>」 </a:t>
            </a:r>
            <a:r>
              <a:rPr kumimoji="1" lang="ja-JP" altLang="en-US" dirty="0" smtClean="0"/>
              <a:t>「</a:t>
            </a:r>
            <a:r>
              <a:rPr kumimoji="1" lang="en-US" altLang="ja-JP" dirty="0" smtClean="0"/>
              <a:t>MySQL</a:t>
            </a:r>
            <a:r>
              <a:rPr kumimoji="1" lang="ja-JP" altLang="en-US" dirty="0" smtClean="0"/>
              <a:t>」の「</a:t>
            </a:r>
            <a:r>
              <a:rPr kumimoji="1" lang="en-US" altLang="ja-JP" dirty="0" smtClean="0"/>
              <a:t>Start</a:t>
            </a:r>
            <a:r>
              <a:rPr kumimoji="1" lang="ja-JP" altLang="en-US" dirty="0" smtClean="0"/>
              <a:t>」ボタンをクリックし、以下右図のように緑色になることを確認してください。</a:t>
            </a:r>
            <a:endParaRPr kumimoji="1" lang="en-US" altLang="ja-JP" dirty="0" smtClean="0"/>
          </a:p>
        </p:txBody>
      </p:sp>
      <p:pic>
        <p:nvPicPr>
          <p:cNvPr id="6" name="図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9875" y="3735546"/>
            <a:ext cx="3831449" cy="2483139"/>
          </a:xfrm>
          <a:prstGeom prst="rect">
            <a:avLst/>
          </a:prstGeom>
        </p:spPr>
      </p:pic>
      <p:pic>
        <p:nvPicPr>
          <p:cNvPr id="7" name="図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03619" y="3735546"/>
            <a:ext cx="3933190" cy="2549076"/>
          </a:xfrm>
          <a:prstGeom prst="rect">
            <a:avLst/>
          </a:prstGeom>
        </p:spPr>
      </p:pic>
    </p:spTree>
    <p:extLst>
      <p:ext uri="{BB962C8B-B14F-4D97-AF65-F5344CB8AC3E}">
        <p14:creationId xmlns:p14="http://schemas.microsoft.com/office/powerpoint/2010/main" val="18917879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データベースのセットアップ</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smtClean="0"/>
              <a:t>ブラウザを開き、</a:t>
            </a:r>
            <a:r>
              <a:rPr kumimoji="1" lang="en-US" altLang="ja-JP" dirty="0" smtClean="0"/>
              <a:t>URL</a:t>
            </a:r>
            <a:r>
              <a:rPr kumimoji="1" lang="ja-JP" altLang="en-US" dirty="0" smtClean="0"/>
              <a:t>に「</a:t>
            </a:r>
            <a:r>
              <a:rPr lang="en-US" altLang="ja-JP" dirty="0"/>
              <a:t> http://</a:t>
            </a:r>
            <a:r>
              <a:rPr lang="en-US" altLang="ja-JP" dirty="0" err="1"/>
              <a:t>localhost</a:t>
            </a:r>
            <a:r>
              <a:rPr lang="en-US" altLang="ja-JP" dirty="0"/>
              <a:t>/dashboard/ </a:t>
            </a:r>
            <a:r>
              <a:rPr kumimoji="1" lang="ja-JP" altLang="en-US" dirty="0" smtClean="0"/>
              <a:t>」を入力しエンターで実行して下さい。</a:t>
            </a:r>
            <a:endParaRPr kumimoji="1" lang="en-US" altLang="ja-JP" dirty="0" smtClean="0"/>
          </a:p>
          <a:p>
            <a:r>
              <a:rPr lang="ja-JP" altLang="en-US" dirty="0" smtClean="0"/>
              <a:t>以下のような画面が開きますので、右上の「</a:t>
            </a:r>
            <a:r>
              <a:rPr lang="en-US" altLang="ja-JP" dirty="0" err="1" smtClean="0"/>
              <a:t>phpMyAdmin</a:t>
            </a:r>
            <a:r>
              <a:rPr lang="ja-JP" altLang="en-US" dirty="0" smtClean="0"/>
              <a:t>」をクリックします。</a:t>
            </a:r>
            <a:endParaRPr kumimoji="1" lang="en-US" altLang="ja-JP" dirty="0" smtClean="0"/>
          </a:p>
          <a:p>
            <a:endParaRPr kumimoji="1" lang="ja-JP" altLang="en-US" dirty="0"/>
          </a:p>
        </p:txBody>
      </p:sp>
      <p:pic>
        <p:nvPicPr>
          <p:cNvPr id="5" name="図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55670" y="3384926"/>
            <a:ext cx="4811211" cy="2833759"/>
          </a:xfrm>
          <a:prstGeom prst="rect">
            <a:avLst/>
          </a:prstGeom>
        </p:spPr>
      </p:pic>
    </p:spTree>
    <p:extLst>
      <p:ext uri="{BB962C8B-B14F-4D97-AF65-F5344CB8AC3E}">
        <p14:creationId xmlns:p14="http://schemas.microsoft.com/office/powerpoint/2010/main" val="1302804816"/>
      </p:ext>
    </p:extLst>
  </p:cSld>
  <p:clrMapOvr>
    <a:masterClrMapping/>
  </p:clrMapOvr>
</p:sld>
</file>

<file path=ppt/theme/theme1.xml><?xml version="1.0" encoding="utf-8"?>
<a:theme xmlns:a="http://schemas.openxmlformats.org/drawingml/2006/main" name="飛行機雲">
  <a:themeElements>
    <a:clrScheme name="Vapor Trail">
      <a:dk1>
        <a:sysClr val="windowText" lastClr="000000"/>
      </a:dk1>
      <a:lt1>
        <a:sysClr val="window" lastClr="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8F31A783-2159-4870-BC29-2BA7D038EA44}"/>
    </a:ext>
  </a:extLst>
</a:theme>
</file>

<file path=ppt/theme/theme2.xml><?xml version="1.0" encoding="utf-8"?>
<a:theme xmlns:a="http://schemas.openxmlformats.org/drawingml/2006/main" name="ホワイ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Yu Gothic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Yu Gothic"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飛行機雲</Template>
  <TotalTime>10284</TotalTime>
  <Words>1706</Words>
  <Application>Microsoft Macintosh PowerPoint</Application>
  <PresentationFormat>ワイド画面</PresentationFormat>
  <Paragraphs>118</Paragraphs>
  <Slides>29</Slides>
  <Notes>3</Notes>
  <HiddenSlides>0</HiddenSlides>
  <MMClips>0</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29</vt:i4>
      </vt:variant>
    </vt:vector>
  </HeadingPairs>
  <TitlesOfParts>
    <vt:vector size="35" baseType="lpstr">
      <vt:lpstr>Century Gothic</vt:lpstr>
      <vt:lpstr>HGSSoeiKakugothicUB</vt:lpstr>
      <vt:lpstr>ＭＳ Ｐゴシック</vt:lpstr>
      <vt:lpstr>Yu Gothic</vt:lpstr>
      <vt:lpstr>Arial</vt:lpstr>
      <vt:lpstr>飛行機雲</vt:lpstr>
      <vt:lpstr>出品ファイル作成 ツール セットアップ</vt:lpstr>
      <vt:lpstr>ツール・セットアップ概要</vt:lpstr>
      <vt:lpstr>目次</vt:lpstr>
      <vt:lpstr>サーバーのセットアップ</vt:lpstr>
      <vt:lpstr>サーバーのセットアップ</vt:lpstr>
      <vt:lpstr>サーバーの設定</vt:lpstr>
      <vt:lpstr>サーバーを起動する</vt:lpstr>
      <vt:lpstr>サーバーを起動する</vt:lpstr>
      <vt:lpstr>データベースのセットアップ</vt:lpstr>
      <vt:lpstr>データベースのセットアップ</vt:lpstr>
      <vt:lpstr>データベースのセットアップ</vt:lpstr>
      <vt:lpstr>データベースのセットアップ</vt:lpstr>
      <vt:lpstr>データベースのセットアップ</vt:lpstr>
      <vt:lpstr>データベースのセットアップ</vt:lpstr>
      <vt:lpstr>データベースのセットアップ</vt:lpstr>
      <vt:lpstr>データベースのセットアップ</vt:lpstr>
      <vt:lpstr>WEBシステムのセットアップ</vt:lpstr>
      <vt:lpstr>WEBシステムのセットアップ</vt:lpstr>
      <vt:lpstr>WEBシステムのセットアップ</vt:lpstr>
      <vt:lpstr>WEBシステムのセットアップ</vt:lpstr>
      <vt:lpstr>運用時の注意点</vt:lpstr>
      <vt:lpstr>運用時の注意点</vt:lpstr>
      <vt:lpstr>運用時の注意点</vt:lpstr>
      <vt:lpstr>WEBシステムの更新（入れ替え） </vt:lpstr>
      <vt:lpstr>データベースの更新（一部更新の場合）</vt:lpstr>
      <vt:lpstr>データベースの更新（一部更新の場合）</vt:lpstr>
      <vt:lpstr>データベースの更新（一部更新の場合）</vt:lpstr>
      <vt:lpstr>データベースの更新（一部更新の場合）</vt:lpstr>
      <vt:lpstr>データベースの更新（一部更新の場合）</vt:lpstr>
    </vt:vector>
  </TitlesOfParts>
  <Company/>
  <LinksUpToDate>false</LinksUpToDate>
  <SharedDoc>false</SharedDoc>
  <HyperlinksChanged>false</HyperlinksChanged>
  <AppVersion>15.0029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輸入ツール セットアップ</dc:title>
  <dc:creator>高橋勇紀</dc:creator>
  <cp:lastModifiedBy>高橋勇紀</cp:lastModifiedBy>
  <cp:revision>32</cp:revision>
  <cp:lastPrinted>2016-11-14T17:29:42Z</cp:lastPrinted>
  <dcterms:created xsi:type="dcterms:W3CDTF">2016-10-19T11:26:09Z</dcterms:created>
  <dcterms:modified xsi:type="dcterms:W3CDTF">2017-08-05T15:05:22Z</dcterms:modified>
</cp:coreProperties>
</file>